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584" autoAdjust="0"/>
  </p:normalViewPr>
  <p:slideViewPr>
    <p:cSldViewPr>
      <p:cViewPr varScale="1">
        <p:scale>
          <a:sx n="47" d="100"/>
          <a:sy n="47" d="100"/>
        </p:scale>
        <p:origin x="-125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CF0D-C5A9-4568-8DC8-F79A72DBA1CD}" type="datetimeFigureOut">
              <a:rPr lang="it-IT" smtClean="0"/>
              <a:t>27/11/2017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BEC6-FE75-49B6-9A9E-0C3E07E2F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7BEC6-FE75-49B6-9A9E-0C3E07E2FB58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file:///C:\Users\Francesco%20V\Desktop\TALENTI%20LUCANI\9.%20Ginestra\1%20vecchio.wav" TargetMode="External"/><Relationship Id="rId26" Type="http://schemas.openxmlformats.org/officeDocument/2006/relationships/audio" Target="file:///C:\Users\Francesco%20V\Desktop\TALENTI%20LUCANI\9.%20Ginestra\bambina.wav" TargetMode="External"/><Relationship Id="rId3" Type="http://schemas.microsoft.com/office/2007/relationships/media" Target="../media/media2.wma"/><Relationship Id="rId21" Type="http://schemas.openxmlformats.org/officeDocument/2006/relationships/audio" Target="file:///C:\Users\Francesco%20V\Desktop\TALENTI%20LUCANI\9.%20Ginestra\lampo.wav" TargetMode="External"/><Relationship Id="rId34" Type="http://schemas.openxmlformats.org/officeDocument/2006/relationships/image" Target="../media/image7.png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audio" Target="../media/audio1.wav"/><Relationship Id="rId25" Type="http://schemas.openxmlformats.org/officeDocument/2006/relationships/audio" Target="../media/media9.wma"/><Relationship Id="rId33" Type="http://schemas.openxmlformats.org/officeDocument/2006/relationships/image" Target="../media/image6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file:///C:\Users\Francesco%20V\Desktop\TALENTI%20LUCANI\9.%20Ginestra\tuona.wav" TargetMode="External"/><Relationship Id="rId29" Type="http://schemas.openxmlformats.org/officeDocument/2006/relationships/notesSlide" Target="../notesSlides/notesSlide1.xml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microsoft.com/office/2007/relationships/media" Target="../media/media9.wma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audio" Target="file:///C:\Users\Francesco%20V\Desktop\TALENTI%20LUCANI\9.%20Ginestra\bacio.wav" TargetMode="External"/><Relationship Id="rId28" Type="http://schemas.openxmlformats.org/officeDocument/2006/relationships/slideLayout" Target="../slideLayouts/slideLayout7.xml"/><Relationship Id="rId36" Type="http://schemas.openxmlformats.org/officeDocument/2006/relationships/image" Target="../media/image9.png"/><Relationship Id="rId10" Type="http://schemas.openxmlformats.org/officeDocument/2006/relationships/audio" Target="../media/media5.wma"/><Relationship Id="rId19" Type="http://schemas.openxmlformats.org/officeDocument/2006/relationships/audio" Target="file:///C:\Users\Francesco%20V\Desktop\TALENTI%20LUCANI\9.%20Ginestra\3%20vedova.wav" TargetMode="External"/><Relationship Id="rId31" Type="http://schemas.openxmlformats.org/officeDocument/2006/relationships/image" Target="../media/image4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file:///C:\Users\Francesco%20V\Desktop\TALENTI%20LUCANI\9.%20Ginestra\stasera.wav" TargetMode="External"/><Relationship Id="rId27" Type="http://schemas.openxmlformats.org/officeDocument/2006/relationships/audio" Target="file:///C:\Users\Francesco%20V\Desktop\TALENTI%20LUCANI\9.%20Ginestra\mille.wav" TargetMode="External"/><Relationship Id="rId30" Type="http://schemas.openxmlformats.org/officeDocument/2006/relationships/slide" Target="slide2.xml"/><Relationship Id="rId3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ma"/><Relationship Id="rId13" Type="http://schemas.microsoft.com/office/2007/relationships/media" Target="../media/media16.wma"/><Relationship Id="rId18" Type="http://schemas.openxmlformats.org/officeDocument/2006/relationships/audio" Target="../media/media18.wma"/><Relationship Id="rId26" Type="http://schemas.openxmlformats.org/officeDocument/2006/relationships/audio" Target="file:///C:\Users\Francesco%20V\Desktop\TALENTI%20LUCANI\9.%20Ginestra\pelle.mp3" TargetMode="External"/><Relationship Id="rId39" Type="http://schemas.openxmlformats.org/officeDocument/2006/relationships/image" Target="../media/image11.png"/><Relationship Id="rId3" Type="http://schemas.microsoft.com/office/2007/relationships/media" Target="../media/media11.wma"/><Relationship Id="rId21" Type="http://schemas.microsoft.com/office/2007/relationships/media" Target="../media/media20.wma"/><Relationship Id="rId34" Type="http://schemas.openxmlformats.org/officeDocument/2006/relationships/audio" Target="file:///C:\Users\Francesco%20V\Desktop\TALENTI%20LUCANI\9.%20Ginestra\gennaio.wav" TargetMode="External"/><Relationship Id="rId42" Type="http://schemas.openxmlformats.org/officeDocument/2006/relationships/image" Target="../media/image13.png"/><Relationship Id="rId7" Type="http://schemas.microsoft.com/office/2007/relationships/media" Target="../media/media13.wma"/><Relationship Id="rId12" Type="http://schemas.openxmlformats.org/officeDocument/2006/relationships/audio" Target="../media/media15.wma"/><Relationship Id="rId17" Type="http://schemas.microsoft.com/office/2007/relationships/media" Target="../media/media18.wma"/><Relationship Id="rId25" Type="http://schemas.openxmlformats.org/officeDocument/2006/relationships/audio" Target="file:///C:\Users\Francesco%20V\Desktop\TALENTI%20LUCANI\8.%20Barile\tracce%20per%20ADL%20Barile\20_singolo%20fonema.wav" TargetMode="External"/><Relationship Id="rId33" Type="http://schemas.openxmlformats.org/officeDocument/2006/relationships/audio" Target="file:///C:\Users\Francesco%20V\Desktop\TALENTI%20LUCANI\9.%20Ginestra\giugno.wav" TargetMode="External"/><Relationship Id="rId38" Type="http://schemas.openxmlformats.org/officeDocument/2006/relationships/image" Target="../media/image4.png"/><Relationship Id="rId2" Type="http://schemas.openxmlformats.org/officeDocument/2006/relationships/audio" Target="../media/media10.wma"/><Relationship Id="rId16" Type="http://schemas.openxmlformats.org/officeDocument/2006/relationships/audio" Target="../media/media17.wma"/><Relationship Id="rId20" Type="http://schemas.openxmlformats.org/officeDocument/2006/relationships/audio" Target="../media/media19.wma"/><Relationship Id="rId29" Type="http://schemas.openxmlformats.org/officeDocument/2006/relationships/audio" Target="file:///C:\Users\Francesco%20V\Desktop\TALENTI%20LUCANI\9.%20Ginestra\lampo.wav" TargetMode="External"/><Relationship Id="rId41" Type="http://schemas.openxmlformats.org/officeDocument/2006/relationships/image" Target="../media/image12.png"/><Relationship Id="rId1" Type="http://schemas.microsoft.com/office/2007/relationships/media" Target="../media/media10.wma"/><Relationship Id="rId6" Type="http://schemas.openxmlformats.org/officeDocument/2006/relationships/audio" Target="../media/media12.wma"/><Relationship Id="rId11" Type="http://schemas.microsoft.com/office/2007/relationships/media" Target="../media/media15.wma"/><Relationship Id="rId24" Type="http://schemas.openxmlformats.org/officeDocument/2006/relationships/audio" Target="file:///C:\Users\Francesco%20V\Desktop\TALENTI%20LUCANI\8.%20Barile\tracce%20per%20ADL%20Barile\17_agosto.wav" TargetMode="External"/><Relationship Id="rId32" Type="http://schemas.openxmlformats.org/officeDocument/2006/relationships/audio" Target="file:///C:\Users\Francesco%20V\Desktop\TALENTI%20LUCANI\9.%20Ginestra\dieci.wav" TargetMode="External"/><Relationship Id="rId37" Type="http://schemas.openxmlformats.org/officeDocument/2006/relationships/slide" Target="slide2.xml"/><Relationship Id="rId40" Type="http://schemas.openxmlformats.org/officeDocument/2006/relationships/image" Target="../media/image7.png"/><Relationship Id="rId45" Type="http://schemas.openxmlformats.org/officeDocument/2006/relationships/image" Target="../media/image6.png"/><Relationship Id="rId5" Type="http://schemas.microsoft.com/office/2007/relationships/media" Target="../media/media12.wma"/><Relationship Id="rId15" Type="http://schemas.microsoft.com/office/2007/relationships/media" Target="../media/media17.wma"/><Relationship Id="rId23" Type="http://schemas.openxmlformats.org/officeDocument/2006/relationships/audio" Target="file:///C:\Users\Francesco%20V\Desktop\TALENTI%20LUCANI\8.%20Barile\tracce%20per%20ADL%20Barile\16_la%20guancia.wav" TargetMode="External"/><Relationship Id="rId28" Type="http://schemas.openxmlformats.org/officeDocument/2006/relationships/audio" Target="file:///C:\Users\Francesco%20V\Desktop\TALENTI%20LUCANI\9.%20Ginestra\tuona.wav" TargetMode="External"/><Relationship Id="rId36" Type="http://schemas.openxmlformats.org/officeDocument/2006/relationships/slideLayout" Target="../slideLayouts/slideLayout7.xml"/><Relationship Id="rId10" Type="http://schemas.openxmlformats.org/officeDocument/2006/relationships/audio" Target="../media/media14.wma"/><Relationship Id="rId19" Type="http://schemas.microsoft.com/office/2007/relationships/media" Target="../media/media19.wma"/><Relationship Id="rId31" Type="http://schemas.openxmlformats.org/officeDocument/2006/relationships/audio" Target="file:///C:\Users\Francesco%20V\Desktop\TALENTI%20LUCANI\9.%20Ginestra\cantina.wav" TargetMode="External"/><Relationship Id="rId44" Type="http://schemas.openxmlformats.org/officeDocument/2006/relationships/image" Target="../media/image15.png"/><Relationship Id="rId4" Type="http://schemas.openxmlformats.org/officeDocument/2006/relationships/audio" Target="../media/media11.wma"/><Relationship Id="rId9" Type="http://schemas.microsoft.com/office/2007/relationships/media" Target="../media/media14.wma"/><Relationship Id="rId14" Type="http://schemas.openxmlformats.org/officeDocument/2006/relationships/audio" Target="../media/media16.wma"/><Relationship Id="rId22" Type="http://schemas.openxmlformats.org/officeDocument/2006/relationships/audio" Target="../media/media20.wma"/><Relationship Id="rId27" Type="http://schemas.openxmlformats.org/officeDocument/2006/relationships/audio" Target="file:///C:\Users\Francesco%20V\Desktop\TALENTI%20LUCANI\9.%20Ginestra\peli.wav" TargetMode="External"/><Relationship Id="rId30" Type="http://schemas.openxmlformats.org/officeDocument/2006/relationships/audio" Target="file:///C:\Users\Francesco%20V\Desktop\TALENTI%20LUCANI\9.%20Ginestra\culla.wav" TargetMode="External"/><Relationship Id="rId35" Type="http://schemas.openxmlformats.org/officeDocument/2006/relationships/audio" Target="file:///C:\Users\Francesco%20V\Desktop\TALENTI%20LUCANI\9.%20Ginestra\5.%20sangue.mp3" TargetMode="External"/><Relationship Id="rId4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ma"/><Relationship Id="rId13" Type="http://schemas.microsoft.com/office/2007/relationships/media" Target="../media/media27.wma"/><Relationship Id="rId18" Type="http://schemas.openxmlformats.org/officeDocument/2006/relationships/audio" Target="../media/media29.wma"/><Relationship Id="rId26" Type="http://schemas.openxmlformats.org/officeDocument/2006/relationships/audio" Target="file:///C:\Users\Francesco%20V\Desktop\TALENTI%20LUCANI\9.%20Ginestra\pelle.mp3" TargetMode="External"/><Relationship Id="rId39" Type="http://schemas.openxmlformats.org/officeDocument/2006/relationships/image" Target="../media/image11.png"/><Relationship Id="rId3" Type="http://schemas.microsoft.com/office/2007/relationships/media" Target="../media/media22.wma"/><Relationship Id="rId21" Type="http://schemas.microsoft.com/office/2007/relationships/media" Target="../media/media31.wma"/><Relationship Id="rId34" Type="http://schemas.openxmlformats.org/officeDocument/2006/relationships/audio" Target="../media/media32.wma"/><Relationship Id="rId42" Type="http://schemas.openxmlformats.org/officeDocument/2006/relationships/image" Target="../media/image12.png"/><Relationship Id="rId7" Type="http://schemas.microsoft.com/office/2007/relationships/media" Target="../media/media24.wma"/><Relationship Id="rId12" Type="http://schemas.openxmlformats.org/officeDocument/2006/relationships/audio" Target="../media/media26.wma"/><Relationship Id="rId17" Type="http://schemas.microsoft.com/office/2007/relationships/media" Target="../media/media29.wma"/><Relationship Id="rId25" Type="http://schemas.openxmlformats.org/officeDocument/2006/relationships/audio" Target="file:///C:\Users\Francesco%20V\Desktop\TALENTI%20LUCANI\8.%20Barile\tracce%20per%20ADL%20Barile\18_sei.wav" TargetMode="External"/><Relationship Id="rId33" Type="http://schemas.microsoft.com/office/2007/relationships/media" Target="../media/media32.wma"/><Relationship Id="rId38" Type="http://schemas.openxmlformats.org/officeDocument/2006/relationships/image" Target="../media/image4.png"/><Relationship Id="rId46" Type="http://schemas.openxmlformats.org/officeDocument/2006/relationships/image" Target="../media/image17.png"/><Relationship Id="rId2" Type="http://schemas.openxmlformats.org/officeDocument/2006/relationships/audio" Target="../media/media21.wma"/><Relationship Id="rId16" Type="http://schemas.openxmlformats.org/officeDocument/2006/relationships/audio" Target="../media/media28.wma"/><Relationship Id="rId20" Type="http://schemas.openxmlformats.org/officeDocument/2006/relationships/audio" Target="../media/media30.wma"/><Relationship Id="rId29" Type="http://schemas.openxmlformats.org/officeDocument/2006/relationships/audio" Target="file:///C:\Users\Francesco%20V\Desktop\TALENTI%20LUCANI\9.%20Ginestra\peli.wav" TargetMode="External"/><Relationship Id="rId41" Type="http://schemas.openxmlformats.org/officeDocument/2006/relationships/image" Target="../media/image14.png"/><Relationship Id="rId1" Type="http://schemas.microsoft.com/office/2007/relationships/media" Target="../media/media21.wma"/><Relationship Id="rId6" Type="http://schemas.openxmlformats.org/officeDocument/2006/relationships/audio" Target="../media/media23.wma"/><Relationship Id="rId11" Type="http://schemas.microsoft.com/office/2007/relationships/media" Target="../media/media26.wma"/><Relationship Id="rId24" Type="http://schemas.openxmlformats.org/officeDocument/2006/relationships/audio" Target="file:///C:\Users\Francesco%20V\Desktop\TALENTI%20LUCANI\8.%20Barile\tracce%20per%20ADL%20Barile\32_marzo.wav" TargetMode="External"/><Relationship Id="rId32" Type="http://schemas.openxmlformats.org/officeDocument/2006/relationships/audio" Target="file:///C:\Users\Francesco%20V\Desktop\TALENTI%20LUCANI\9.%20Ginestra\notte.wav" TargetMode="External"/><Relationship Id="rId37" Type="http://schemas.openxmlformats.org/officeDocument/2006/relationships/slide" Target="slide2.xml"/><Relationship Id="rId40" Type="http://schemas.openxmlformats.org/officeDocument/2006/relationships/image" Target="../media/image16.png"/><Relationship Id="rId45" Type="http://schemas.openxmlformats.org/officeDocument/2006/relationships/image" Target="../media/image13.png"/><Relationship Id="rId5" Type="http://schemas.microsoft.com/office/2007/relationships/media" Target="../media/media23.wma"/><Relationship Id="rId15" Type="http://schemas.microsoft.com/office/2007/relationships/media" Target="../media/media28.wma"/><Relationship Id="rId23" Type="http://schemas.openxmlformats.org/officeDocument/2006/relationships/audio" Target="../media/audio2.wav"/><Relationship Id="rId28" Type="http://schemas.openxmlformats.org/officeDocument/2006/relationships/audio" Target="file:///C:\Users\Francesco%20V\Desktop\TALENTI%20LUCANI\9.%20Ginestra\bambina.wav" TargetMode="External"/><Relationship Id="rId36" Type="http://schemas.openxmlformats.org/officeDocument/2006/relationships/slideLayout" Target="../slideLayouts/slideLayout7.xml"/><Relationship Id="rId10" Type="http://schemas.openxmlformats.org/officeDocument/2006/relationships/audio" Target="../media/media25.wma"/><Relationship Id="rId19" Type="http://schemas.microsoft.com/office/2007/relationships/media" Target="../media/media30.wma"/><Relationship Id="rId31" Type="http://schemas.openxmlformats.org/officeDocument/2006/relationships/audio" Target="file:///C:\Users\Francesco%20V\Desktop\TALENTI%20LUCANI\9.%20Ginestra\corpo.wav" TargetMode="External"/><Relationship Id="rId44" Type="http://schemas.openxmlformats.org/officeDocument/2006/relationships/image" Target="../media/image9.png"/><Relationship Id="rId4" Type="http://schemas.openxmlformats.org/officeDocument/2006/relationships/audio" Target="../media/media22.wma"/><Relationship Id="rId9" Type="http://schemas.microsoft.com/office/2007/relationships/media" Target="../media/media25.wma"/><Relationship Id="rId14" Type="http://schemas.openxmlformats.org/officeDocument/2006/relationships/audio" Target="../media/media27.wma"/><Relationship Id="rId22" Type="http://schemas.openxmlformats.org/officeDocument/2006/relationships/audio" Target="../media/media31.wma"/><Relationship Id="rId27" Type="http://schemas.openxmlformats.org/officeDocument/2006/relationships/audio" Target="file:///C:\Users\Francesco%20V\Desktop\TALENTI%20LUCANI\9.%20Ginestra\1%20vecchio.wav" TargetMode="External"/><Relationship Id="rId30" Type="http://schemas.openxmlformats.org/officeDocument/2006/relationships/audio" Target="file:///C:\Users\Francesco%20V\Desktop\TALENTI%20LUCANI\9.%20Ginestra\3%20vedova.wav" TargetMode="External"/><Relationship Id="rId35" Type="http://schemas.openxmlformats.org/officeDocument/2006/relationships/audio" Target="file:///C:\Users\Francesco%20V\Desktop\TALENTI%20LUCANI\9.%20Ginestra\aprile.wav" TargetMode="External"/><Relationship Id="rId4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Francesco%20V\Desktop\TALENTI%20LUCANI\9.%20Ginestra\luned&#236;.wav" TargetMode="External"/><Relationship Id="rId13" Type="http://schemas.openxmlformats.org/officeDocument/2006/relationships/image" Target="../media/image18.png"/><Relationship Id="rId3" Type="http://schemas.microsoft.com/office/2007/relationships/media" Target="../media/media34.wma"/><Relationship Id="rId7" Type="http://schemas.openxmlformats.org/officeDocument/2006/relationships/audio" Target="file:///C:\Users\Francesco%20V\Desktop\TALENTI%20LUCANI\9.%20Ginestra\3%20vedova.wav" TargetMode="External"/><Relationship Id="rId12" Type="http://schemas.openxmlformats.org/officeDocument/2006/relationships/slide" Target="slide2.xml"/><Relationship Id="rId17" Type="http://schemas.openxmlformats.org/officeDocument/2006/relationships/image" Target="../media/image14.png"/><Relationship Id="rId2" Type="http://schemas.openxmlformats.org/officeDocument/2006/relationships/audio" Target="../media/media33.wma"/><Relationship Id="rId16" Type="http://schemas.openxmlformats.org/officeDocument/2006/relationships/image" Target="../media/image19.png"/><Relationship Id="rId1" Type="http://schemas.microsoft.com/office/2007/relationships/media" Target="../media/media33.wma"/><Relationship Id="rId6" Type="http://schemas.openxmlformats.org/officeDocument/2006/relationships/audio" Target="../media/audio4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openxmlformats.org/officeDocument/2006/relationships/audio" Target="file:///C:\Users\Francesco%20V\Desktop\TALENTI%20LUCANI\9.%20Ginestra\nuvola.wav" TargetMode="External"/><Relationship Id="rId4" Type="http://schemas.openxmlformats.org/officeDocument/2006/relationships/audio" Target="../media/media34.wma"/><Relationship Id="rId9" Type="http://schemas.openxmlformats.org/officeDocument/2006/relationships/audio" Target="file:///C:\Users\Francesco%20V\Desktop\TALENTI%20LUCANI\9.%20Ginestra\coltello.wav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323966" y="692118"/>
            <a:ext cx="4247317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317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Alfabeto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dei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dialetti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lucani</a:t>
            </a:r>
            <a:endParaRPr lang="it-IT" sz="6600" b="1" cap="none" spc="0" dirty="0">
              <a:ln w="3175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395536" y="45811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6. Ginestra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395536" y="3212976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3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300" b="1" dirty="0" smtClean="0">
                <a:solidFill>
                  <a:srgbClr val="EA0000"/>
                </a:solidFill>
              </a:rPr>
              <a:t>ALFABETO DEI DIALETTI LUCANI</a:t>
            </a: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99926"/>
              </p:ext>
            </p:extLst>
          </p:nvPr>
        </p:nvGraphicFramePr>
        <p:xfrm>
          <a:off x="179512" y="548680"/>
          <a:ext cx="8712968" cy="4704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2184243"/>
                <a:gridCol w="1632181"/>
                <a:gridCol w="1512168"/>
                <a:gridCol w="201622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ʎ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ak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vaisar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‘bambina’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vaiza</a:t>
                      </a:r>
                      <a:r>
                        <a:rPr lang="it-IT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ˈrei]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jja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‘vedova’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ɛj:a]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r>
                        <a:rPr lang="it-IT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̀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umë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‘stasera’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pr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əum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  <a:sym typeface="SILManuscript IPA93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š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‘pioggia’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[ˈʃi]</a:t>
                      </a:r>
                    </a:p>
                  </a:txBody>
                  <a:tcPr anchor="ctr"/>
                </a:tc>
              </a:tr>
              <a:tr h="463624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gnë</a:t>
                      </a:r>
                      <a:r>
                        <a:rPr lang="it-IT" sz="2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̀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glië</a:t>
                      </a: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‘mille’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ɪ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ɲə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 ˈmɪʎ:ə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ndurn</a:t>
                      </a:r>
                      <a:r>
                        <a:rPr lang="it-IT" sz="2400" b="1" u="none" dirty="0" err="1" smtClean="0">
                          <a:latin typeface="Times New Roman"/>
                          <a:cs typeface="Times New Roman"/>
                        </a:rPr>
                        <a:t>ó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jëtë</a:t>
                      </a:r>
                      <a:endParaRPr lang="it-IT" sz="2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‘tuona’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ndur</a:t>
                      </a:r>
                      <a:r>
                        <a:rPr lang="it-IT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noj</a:t>
                      </a:r>
                      <a:r>
                        <a:rPr lang="it-IT" sz="26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tə</a:t>
                      </a:r>
                      <a:r>
                        <a:rPr lang="it-IT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lamb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‘lampo’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lamˈ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bɔn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ù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ss</a:t>
                      </a:r>
                      <a:endParaRPr lang="it-IT" sz="2400" b="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‘bacio’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[ˈpus:]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VOCALI  1</a:t>
            </a:r>
          </a:p>
        </p:txBody>
      </p:sp>
      <p:sp>
        <p:nvSpPr>
          <p:cNvPr id="4" name="Homepage">
            <a:hlinkClick r:id="rId3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1836" y="1556792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2060848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240" y="2564904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240" y="3068960"/>
            <a:ext cx="243682" cy="243682"/>
          </a:xfrm>
          <a:prstGeom prst="rect">
            <a:avLst/>
          </a:prstGeom>
        </p:spPr>
      </p:pic>
      <p:pic>
        <p:nvPicPr>
          <p:cNvPr id="22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3933056"/>
            <a:ext cx="243682" cy="243682"/>
          </a:xfrm>
          <a:prstGeom prst="rect">
            <a:avLst/>
          </a:prstGeom>
        </p:spPr>
      </p:pic>
      <p:pic>
        <p:nvPicPr>
          <p:cNvPr id="24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240" y="4437112"/>
            <a:ext cx="243682" cy="243682"/>
          </a:xfrm>
          <a:prstGeom prst="rect">
            <a:avLst/>
          </a:prstGeom>
        </p:spPr>
      </p:pic>
      <p:pic>
        <p:nvPicPr>
          <p:cNvPr id="32" name="25. posteriore alta labializzata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4941168"/>
            <a:ext cx="243682" cy="243682"/>
          </a:xfrm>
          <a:prstGeom prst="rect">
            <a:avLst/>
          </a:prstGeom>
        </p:spPr>
      </p:pic>
      <p:pic>
        <p:nvPicPr>
          <p:cNvPr id="14" name="5_pioggia.wav">
            <a:hlinkClick r:id="" action="ppaction://media"/>
          </p:cNvPr>
          <p:cNvPicPr>
            <a:picLocks noRot="1" noChangeAspect="1"/>
          </p:cNvPicPr>
          <p:nvPr>
            <a:wavAudioFile r:embed="rId17" name="5_pioggia.wav"/>
          </p:nvPr>
        </p:nvPicPr>
        <p:blipFill>
          <a:blip r:embed="rId33" cstate="print"/>
          <a:stretch>
            <a:fillRect/>
          </a:stretch>
        </p:blipFill>
        <p:spPr>
          <a:xfrm>
            <a:off x="3419872" y="2996952"/>
            <a:ext cx="304800" cy="304800"/>
          </a:xfrm>
          <a:prstGeom prst="rect">
            <a:avLst/>
          </a:prstGeom>
        </p:spPr>
      </p:pic>
      <p:pic>
        <p:nvPicPr>
          <p:cNvPr id="21" name="1 vecchio.wav">
            <a:hlinkClick r:id="" action="ppaction://media"/>
          </p:cNvPr>
          <p:cNvPicPr>
            <a:picLocks noRot="1" noChangeAspect="1"/>
          </p:cNvPicPr>
          <p:nvPr>
            <a:audioFile r:link="rId18"/>
          </p:nvPr>
        </p:nvPicPr>
        <p:blipFill>
          <a:blip r:embed="rId33" cstate="print"/>
          <a:stretch>
            <a:fillRect/>
          </a:stretch>
        </p:blipFill>
        <p:spPr>
          <a:xfrm>
            <a:off x="3419872" y="1124744"/>
            <a:ext cx="304800" cy="304800"/>
          </a:xfrm>
          <a:prstGeom prst="rect">
            <a:avLst/>
          </a:prstGeom>
        </p:spPr>
      </p:pic>
      <p:pic>
        <p:nvPicPr>
          <p:cNvPr id="28" name="3 vedova.wav">
            <a:hlinkClick r:id="" action="ppaction://media"/>
          </p:cNvPr>
          <p:cNvPicPr>
            <a:picLocks noRot="1" noChangeAspect="1"/>
          </p:cNvPicPr>
          <p:nvPr>
            <a:audioFile r:link="rId19"/>
          </p:nvPr>
        </p:nvPicPr>
        <p:blipFill>
          <a:blip r:embed="rId33" cstate="print"/>
          <a:stretch>
            <a:fillRect/>
          </a:stretch>
        </p:blipFill>
        <p:spPr>
          <a:xfrm>
            <a:off x="3419872" y="1988840"/>
            <a:ext cx="304800" cy="304800"/>
          </a:xfrm>
          <a:prstGeom prst="rect">
            <a:avLst/>
          </a:prstGeom>
        </p:spPr>
      </p:pic>
      <p:pic>
        <p:nvPicPr>
          <p:cNvPr id="30" name="tuona.wav">
            <a:hlinkClick r:id="" action="ppaction://media"/>
          </p:cNvPr>
          <p:cNvPicPr>
            <a:picLocks noRot="1" noChangeAspect="1"/>
          </p:cNvPicPr>
          <p:nvPr>
            <a:audioFile r:link="rId20"/>
          </p:nvPr>
        </p:nvPicPr>
        <p:blipFill>
          <a:blip r:embed="rId34" cstate="print"/>
          <a:stretch>
            <a:fillRect/>
          </a:stretch>
        </p:blipFill>
        <p:spPr>
          <a:xfrm>
            <a:off x="3419872" y="4005064"/>
            <a:ext cx="304800" cy="304800"/>
          </a:xfrm>
          <a:prstGeom prst="rect">
            <a:avLst/>
          </a:prstGeom>
        </p:spPr>
      </p:pic>
      <p:pic>
        <p:nvPicPr>
          <p:cNvPr id="31" name="lampo.wav">
            <a:hlinkClick r:id="" action="ppaction://media"/>
          </p:cNvPr>
          <p:cNvPicPr>
            <a:picLocks noRot="1" noChangeAspect="1"/>
          </p:cNvPicPr>
          <p:nvPr>
            <a:audioFile r:link="rId21"/>
          </p:nvPr>
        </p:nvPicPr>
        <p:blipFill>
          <a:blip r:embed="rId34" cstate="print"/>
          <a:stretch>
            <a:fillRect/>
          </a:stretch>
        </p:blipFill>
        <p:spPr>
          <a:xfrm>
            <a:off x="3419872" y="4437112"/>
            <a:ext cx="304800" cy="304800"/>
          </a:xfrm>
          <a:prstGeom prst="rect">
            <a:avLst/>
          </a:prstGeom>
        </p:spPr>
      </p:pic>
      <p:pic>
        <p:nvPicPr>
          <p:cNvPr id="35" name="stasera.wav">
            <a:hlinkClick r:id="" action="ppaction://media"/>
          </p:cNvPr>
          <p:cNvPicPr>
            <a:picLocks noRot="1" noChangeAspect="1"/>
          </p:cNvPicPr>
          <p:nvPr>
            <a:audioFile r:link="rId22"/>
          </p:nvPr>
        </p:nvPicPr>
        <p:blipFill>
          <a:blip r:embed="rId35" cstate="print"/>
          <a:stretch>
            <a:fillRect/>
          </a:stretch>
        </p:blipFill>
        <p:spPr>
          <a:xfrm>
            <a:off x="3419872" y="2492896"/>
            <a:ext cx="304800" cy="304800"/>
          </a:xfrm>
          <a:prstGeom prst="rect">
            <a:avLst/>
          </a:prstGeom>
        </p:spPr>
      </p:pic>
      <p:pic>
        <p:nvPicPr>
          <p:cNvPr id="36" name="bacio.wav">
            <a:hlinkClick r:id="" action="ppaction://media"/>
          </p:cNvPr>
          <p:cNvPicPr>
            <a:picLocks noRot="1" noChangeAspect="1"/>
          </p:cNvPicPr>
          <p:nvPr>
            <a:audioFile r:link="rId23"/>
          </p:nvPr>
        </p:nvPicPr>
        <p:blipFill>
          <a:blip r:embed="rId34" cstate="print"/>
          <a:stretch>
            <a:fillRect/>
          </a:stretch>
        </p:blipFill>
        <p:spPr>
          <a:xfrm>
            <a:off x="3419872" y="4941168"/>
            <a:ext cx="304800" cy="304800"/>
          </a:xfrm>
          <a:prstGeom prst="rect">
            <a:avLst/>
          </a:prstGeom>
        </p:spPr>
      </p:pic>
      <p:pic>
        <p:nvPicPr>
          <p:cNvPr id="37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3501008"/>
            <a:ext cx="243682" cy="243682"/>
          </a:xfrm>
          <a:prstGeom prst="rect">
            <a:avLst/>
          </a:prstGeom>
        </p:spPr>
      </p:pic>
      <p:pic>
        <p:nvPicPr>
          <p:cNvPr id="39" name="bambina.wav">
            <a:hlinkClick r:id="" action="ppaction://media"/>
          </p:cNvPr>
          <p:cNvPicPr>
            <a:picLocks noRot="1" noChangeAspect="1"/>
          </p:cNvPicPr>
          <p:nvPr>
            <a:audioFile r:link="rId26"/>
          </p:nvPr>
        </p:nvPicPr>
        <p:blipFill>
          <a:blip r:embed="rId36" cstate="print"/>
          <a:stretch>
            <a:fillRect/>
          </a:stretch>
        </p:blipFill>
        <p:spPr>
          <a:xfrm>
            <a:off x="3419872" y="1556792"/>
            <a:ext cx="304800" cy="304800"/>
          </a:xfrm>
          <a:prstGeom prst="rect">
            <a:avLst/>
          </a:prstGeom>
        </p:spPr>
      </p:pic>
      <p:pic>
        <p:nvPicPr>
          <p:cNvPr id="40" name="mille.wav">
            <a:hlinkClick r:id="" action="ppaction://media"/>
          </p:cNvPr>
          <p:cNvPicPr>
            <a:picLocks noRot="1" noChangeAspect="1"/>
          </p:cNvPicPr>
          <p:nvPr>
            <a:audioFile r:link="rId27"/>
          </p:nvPr>
        </p:nvPicPr>
        <p:blipFill>
          <a:blip r:embed="rId37" cstate="print"/>
          <a:stretch>
            <a:fillRect/>
          </a:stretch>
        </p:blipFill>
        <p:spPr>
          <a:xfrm>
            <a:off x="3419872" y="3501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9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6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5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6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1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94984"/>
              </p:ext>
            </p:extLst>
          </p:nvPr>
        </p:nvGraphicFramePr>
        <p:xfrm>
          <a:off x="179512" y="404664"/>
          <a:ext cx="8712968" cy="61610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2110912"/>
                <a:gridCol w="1440160"/>
                <a:gridCol w="1584176"/>
                <a:gridCol w="19442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dì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‘culla’</a:t>
                      </a:r>
                      <a:endParaRPr lang="it-IT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2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glië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ùrë</a:t>
                      </a:r>
                      <a:r>
                        <a:rPr lang="it-IT" sz="2400" b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ʎ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chj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ìm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ëtë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‘peli’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kjimətə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ilàr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‘cantina’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ʧi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lar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urn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ó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jëtë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‘tuona’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ndur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noj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(d)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ìt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‘dieci’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it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àchia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‘le</a:t>
                      </a:r>
                      <a:r>
                        <a:rPr lang="it-IT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guance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fakja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šti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‘agosto’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ʃti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  <a:tr h="52685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à</a:t>
                      </a:r>
                      <a:r>
                        <a:rPr lang="it-IT" sz="2400" b="0" u="none" dirty="0" err="1" smtClean="0">
                          <a:latin typeface="Times New Roman"/>
                          <a:ea typeface="Calibri"/>
                          <a:cs typeface="Times New Roman"/>
                        </a:rPr>
                        <a:t>ku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[g: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aku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iùgni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‘giugno’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ʤ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[ˈdʒu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ɲ:i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ǧ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ënàrë</a:t>
                      </a:r>
                      <a:endParaRPr lang="it-IT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‘gennaio’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ʒ</a:t>
                      </a:r>
                      <a:endParaRPr lang="it-IT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ʒɛ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narə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ambòn</a:t>
                      </a:r>
                      <a:r>
                        <a:rPr lang="it-IT" sz="2400" b="0" u="none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lamˈ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bɔn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1</a:t>
            </a:r>
          </a:p>
        </p:txBody>
      </p:sp>
      <p:sp>
        <p:nvSpPr>
          <p:cNvPr id="4" name="Homepage">
            <a:hlinkClick r:id="rId3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1484784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1916832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2393230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2897286"/>
            <a:ext cx="243682" cy="243682"/>
          </a:xfrm>
          <a:prstGeom prst="rect">
            <a:avLst/>
          </a:prstGeom>
        </p:spPr>
      </p:pic>
      <p:pic>
        <p:nvPicPr>
          <p:cNvPr id="20" name="20. d fricativ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3356992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3789040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4221088"/>
            <a:ext cx="243682" cy="243682"/>
          </a:xfrm>
          <a:prstGeom prst="rect">
            <a:avLst/>
          </a:prstGeom>
        </p:spPr>
      </p:pic>
      <p:pic>
        <p:nvPicPr>
          <p:cNvPr id="26" name="8 ok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4725144"/>
            <a:ext cx="243682" cy="243682"/>
          </a:xfrm>
          <a:prstGeom prst="rect">
            <a:avLst/>
          </a:prstGeom>
        </p:spPr>
      </p:pic>
      <p:pic>
        <p:nvPicPr>
          <p:cNvPr id="28" name="30 dg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5229200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*– si consiglia di utilizzare la q secondo le norme d’uso dell’italiano</a:t>
            </a:r>
            <a:endParaRPr lang="it-IT" dirty="0"/>
          </a:p>
        </p:txBody>
      </p:sp>
      <p:pic>
        <p:nvPicPr>
          <p:cNvPr id="32" name="26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6165304"/>
            <a:ext cx="243682" cy="243682"/>
          </a:xfrm>
          <a:prstGeom prst="rect">
            <a:avLst/>
          </a:prstGeom>
        </p:spPr>
      </p:pic>
      <p:pic>
        <p:nvPicPr>
          <p:cNvPr id="23" name="16_la guancia.wav">
            <a:hlinkClick r:id="" action="ppaction://media"/>
          </p:cNvPr>
          <p:cNvPicPr>
            <a:picLocks noRot="1" noChangeAspect="1"/>
          </p:cNvPicPr>
          <p:nvPr>
            <a:audioFile r:link="rId23"/>
          </p:nvPr>
        </p:nvPicPr>
        <p:blipFill>
          <a:blip r:embed="rId39" cstate="print"/>
          <a:stretch>
            <a:fillRect/>
          </a:stretch>
        </p:blipFill>
        <p:spPr>
          <a:xfrm>
            <a:off x="3635896" y="3861048"/>
            <a:ext cx="304800" cy="304800"/>
          </a:xfrm>
          <a:prstGeom prst="rect">
            <a:avLst/>
          </a:prstGeom>
        </p:spPr>
      </p:pic>
      <p:pic>
        <p:nvPicPr>
          <p:cNvPr id="41" name="17_agosto.wav">
            <a:hlinkClick r:id="" action="ppaction://media"/>
          </p:cNvPr>
          <p:cNvPicPr>
            <a:picLocks noRot="1" noChangeAspect="1"/>
          </p:cNvPicPr>
          <p:nvPr>
            <a:audioFile r:link="rId24"/>
          </p:nvPr>
        </p:nvPicPr>
        <p:blipFill>
          <a:blip r:embed="rId40" cstate="print"/>
          <a:stretch>
            <a:fillRect/>
          </a:stretch>
        </p:blipFill>
        <p:spPr>
          <a:xfrm>
            <a:off x="3635896" y="4293096"/>
            <a:ext cx="304800" cy="304800"/>
          </a:xfrm>
          <a:prstGeom prst="rect">
            <a:avLst/>
          </a:prstGeom>
        </p:spPr>
      </p:pic>
      <p:pic>
        <p:nvPicPr>
          <p:cNvPr id="42" name="20_singolo fonema.wav">
            <a:hlinkClick r:id="" action="ppaction://media"/>
          </p:cNvPr>
          <p:cNvPicPr>
            <a:picLocks noRot="1" noChangeAspect="1"/>
          </p:cNvPicPr>
          <p:nvPr>
            <a:audioFile r:link="rId25"/>
          </p:nvPr>
        </p:nvPicPr>
        <p:blipFill>
          <a:blip r:embed="rId40" cstate="print"/>
          <a:stretch>
            <a:fillRect/>
          </a:stretch>
        </p:blipFill>
        <p:spPr>
          <a:xfrm>
            <a:off x="1475656" y="5733256"/>
            <a:ext cx="304800" cy="304800"/>
          </a:xfrm>
          <a:prstGeom prst="rect">
            <a:avLst/>
          </a:prstGeom>
        </p:spPr>
      </p:pic>
      <p:pic>
        <p:nvPicPr>
          <p:cNvPr id="31" name="pelle.mp3">
            <a:hlinkClick r:id="" action="ppaction://media"/>
          </p:cNvPr>
          <p:cNvPicPr>
            <a:picLocks noRot="1" noChangeAspect="1"/>
          </p:cNvPicPr>
          <p:nvPr>
            <a:audioFile r:link="rId26"/>
          </p:nvPr>
        </p:nvPicPr>
        <p:blipFill>
          <a:blip r:embed="rId41" cstate="print"/>
          <a:stretch>
            <a:fillRect/>
          </a:stretch>
        </p:blipFill>
        <p:spPr>
          <a:xfrm>
            <a:off x="3635896" y="1484784"/>
            <a:ext cx="304800" cy="304800"/>
          </a:xfrm>
          <a:prstGeom prst="rect">
            <a:avLst/>
          </a:prstGeom>
        </p:spPr>
      </p:pic>
      <p:pic>
        <p:nvPicPr>
          <p:cNvPr id="34" name="peli.wav">
            <a:hlinkClick r:id="" action="ppaction://media"/>
          </p:cNvPr>
          <p:cNvPicPr>
            <a:picLocks noRot="1" noChangeAspect="1"/>
          </p:cNvPicPr>
          <p:nvPr>
            <a:audioFile r:link="rId27"/>
          </p:nvPr>
        </p:nvPicPr>
        <p:blipFill>
          <a:blip r:embed="rId42" cstate="print"/>
          <a:stretch>
            <a:fillRect/>
          </a:stretch>
        </p:blipFill>
        <p:spPr>
          <a:xfrm>
            <a:off x="3635896" y="1916832"/>
            <a:ext cx="304800" cy="304800"/>
          </a:xfrm>
          <a:prstGeom prst="rect">
            <a:avLst/>
          </a:prstGeom>
        </p:spPr>
      </p:pic>
      <p:pic>
        <p:nvPicPr>
          <p:cNvPr id="39" name="tuona.wav">
            <a:hlinkClick r:id="" action="ppaction://media"/>
          </p:cNvPr>
          <p:cNvPicPr>
            <a:picLocks noRot="1" noChangeAspect="1"/>
          </p:cNvPicPr>
          <p:nvPr>
            <a:audioFile r:link="rId28"/>
          </p:nvPr>
        </p:nvPicPr>
        <p:blipFill>
          <a:blip r:embed="rId40" cstate="print"/>
          <a:stretch>
            <a:fillRect/>
          </a:stretch>
        </p:blipFill>
        <p:spPr>
          <a:xfrm>
            <a:off x="3635896" y="2852936"/>
            <a:ext cx="304800" cy="304800"/>
          </a:xfrm>
          <a:prstGeom prst="rect">
            <a:avLst/>
          </a:prstGeom>
        </p:spPr>
      </p:pic>
      <p:pic>
        <p:nvPicPr>
          <p:cNvPr id="44" name="lampo.wav">
            <a:hlinkClick r:id="" action="ppaction://media"/>
          </p:cNvPr>
          <p:cNvPicPr>
            <a:picLocks noRot="1" noChangeAspect="1"/>
          </p:cNvPicPr>
          <p:nvPr>
            <a:audioFile r:link="rId29"/>
          </p:nvPr>
        </p:nvPicPr>
        <p:blipFill>
          <a:blip r:embed="rId40" cstate="print"/>
          <a:stretch>
            <a:fillRect/>
          </a:stretch>
        </p:blipFill>
        <p:spPr>
          <a:xfrm>
            <a:off x="3635896" y="6237312"/>
            <a:ext cx="304800" cy="304800"/>
          </a:xfrm>
          <a:prstGeom prst="rect">
            <a:avLst/>
          </a:prstGeom>
        </p:spPr>
      </p:pic>
      <p:pic>
        <p:nvPicPr>
          <p:cNvPr id="45" name="culla.wav">
            <a:hlinkClick r:id="" action="ppaction://media"/>
          </p:cNvPr>
          <p:cNvPicPr>
            <a:picLocks noRot="1" noChangeAspect="1"/>
          </p:cNvPicPr>
          <p:nvPr>
            <a:audioFile r:link="rId30"/>
          </p:nvPr>
        </p:nvPicPr>
        <p:blipFill>
          <a:blip r:embed="rId42" cstate="print"/>
          <a:stretch>
            <a:fillRect/>
          </a:stretch>
        </p:blipFill>
        <p:spPr>
          <a:xfrm>
            <a:off x="3635896" y="980728"/>
            <a:ext cx="304800" cy="304800"/>
          </a:xfrm>
          <a:prstGeom prst="rect">
            <a:avLst/>
          </a:prstGeom>
        </p:spPr>
      </p:pic>
      <p:pic>
        <p:nvPicPr>
          <p:cNvPr id="46" name="cantina.wav">
            <a:hlinkClick r:id="" action="ppaction://media"/>
          </p:cNvPr>
          <p:cNvPicPr>
            <a:picLocks noRot="1" noChangeAspect="1"/>
          </p:cNvPicPr>
          <p:nvPr>
            <a:audioFile r:link="rId31"/>
          </p:nvPr>
        </p:nvPicPr>
        <p:blipFill>
          <a:blip r:embed="rId43" cstate="print"/>
          <a:stretch>
            <a:fillRect/>
          </a:stretch>
        </p:blipFill>
        <p:spPr>
          <a:xfrm>
            <a:off x="3635896" y="2420888"/>
            <a:ext cx="304800" cy="304800"/>
          </a:xfrm>
          <a:prstGeom prst="rect">
            <a:avLst/>
          </a:prstGeom>
        </p:spPr>
      </p:pic>
      <p:pic>
        <p:nvPicPr>
          <p:cNvPr id="47" name="dieci.wav">
            <a:hlinkClick r:id="" action="ppaction://media"/>
          </p:cNvPr>
          <p:cNvPicPr>
            <a:picLocks noRot="1" noChangeAspect="1"/>
          </p:cNvPicPr>
          <p:nvPr>
            <a:audioFile r:link="rId32"/>
          </p:nvPr>
        </p:nvPicPr>
        <p:blipFill>
          <a:blip r:embed="rId44" cstate="print"/>
          <a:stretch>
            <a:fillRect/>
          </a:stretch>
        </p:blipFill>
        <p:spPr>
          <a:xfrm>
            <a:off x="3635896" y="3356992"/>
            <a:ext cx="304800" cy="304800"/>
          </a:xfrm>
          <a:prstGeom prst="rect">
            <a:avLst/>
          </a:prstGeom>
        </p:spPr>
      </p:pic>
      <p:pic>
        <p:nvPicPr>
          <p:cNvPr id="48" name="giugno.wav">
            <a:hlinkClick r:id="" action="ppaction://media"/>
          </p:cNvPr>
          <p:cNvPicPr>
            <a:picLocks noRot="1" noChangeAspect="1"/>
          </p:cNvPicPr>
          <p:nvPr>
            <a:audioFile r:link="rId33"/>
          </p:nvPr>
        </p:nvPicPr>
        <p:blipFill>
          <a:blip r:embed="rId43" cstate="print"/>
          <a:stretch>
            <a:fillRect/>
          </a:stretch>
        </p:blipFill>
        <p:spPr>
          <a:xfrm>
            <a:off x="3635896" y="5229200"/>
            <a:ext cx="304800" cy="304800"/>
          </a:xfrm>
          <a:prstGeom prst="rect">
            <a:avLst/>
          </a:prstGeom>
        </p:spPr>
      </p:pic>
      <p:pic>
        <p:nvPicPr>
          <p:cNvPr id="49" name="gennaio.wav">
            <a:hlinkClick r:id="" action="ppaction://media"/>
          </p:cNvPr>
          <p:cNvPicPr>
            <a:picLocks noRot="1" noChangeAspect="1"/>
          </p:cNvPicPr>
          <p:nvPr>
            <a:audioFile r:link="rId34"/>
          </p:nvPr>
        </p:nvPicPr>
        <p:blipFill>
          <a:blip r:embed="rId45" cstate="print"/>
          <a:stretch>
            <a:fillRect/>
          </a:stretch>
        </p:blipFill>
        <p:spPr>
          <a:xfrm>
            <a:off x="3635896" y="5733256"/>
            <a:ext cx="304800" cy="304800"/>
          </a:xfrm>
          <a:prstGeom prst="rect">
            <a:avLst/>
          </a:prstGeom>
        </p:spPr>
      </p:pic>
      <p:pic>
        <p:nvPicPr>
          <p:cNvPr id="50" name="5. sangue.mp3">
            <a:hlinkClick r:id="" action="ppaction://media"/>
          </p:cNvPr>
          <p:cNvPicPr>
            <a:picLocks noRot="1" noChangeAspect="1"/>
          </p:cNvPicPr>
          <p:nvPr>
            <a:audioFile r:link="rId35"/>
          </p:nvPr>
        </p:nvPicPr>
        <p:blipFill>
          <a:blip r:embed="rId43" cstate="print"/>
          <a:stretch>
            <a:fillRect/>
          </a:stretch>
        </p:blipFill>
        <p:spPr>
          <a:xfrm>
            <a:off x="3635896" y="47251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2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1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9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3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7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1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26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23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23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8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7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73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36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1199"/>
              </p:ext>
            </p:extLst>
          </p:nvPr>
        </p:nvGraphicFramePr>
        <p:xfrm>
          <a:off x="179512" y="548680"/>
          <a:ext cx="8712968" cy="5964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1918891"/>
                <a:gridCol w="1632181"/>
                <a:gridCol w="1584176"/>
                <a:gridCol w="19442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ëcùrë</a:t>
                      </a:r>
                      <a:endParaRPr lang="it-IT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ʎ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kùr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‘corpo’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rm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àtë</a:t>
                      </a:r>
                      <a:endParaRPr lang="it-IT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‘notte’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u="none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‘uno’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ɲ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gliàch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ʎ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ak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kù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  <a:endParaRPr lang="it-IT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‘corpo’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kurmi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prì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ḻ</a:t>
                      </a:r>
                      <a:r>
                        <a:rPr lang="it-IT" sz="2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‘aprile’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ʁ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/>
                          <a:ea typeface="Calibri"/>
                          <a:cs typeface="Times New Roman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priʁi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aréi</a:t>
                      </a:r>
                      <a:endParaRPr lang="it-IT" sz="2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‘bambina’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vaiza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ˈrei]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ghià</a:t>
                      </a:r>
                      <a:r>
                        <a:rPr lang="it-IT" sz="2400" b="1" u="none" dirty="0" err="1" smtClean="0">
                          <a:latin typeface="Times New Roman"/>
                          <a:ea typeface="Calibri"/>
                          <a:cs typeface="Times New Roman"/>
                        </a:rPr>
                        <a:t>š</a:t>
                      </a:r>
                      <a:r>
                        <a:rPr lang="it-IT" sz="2400" b="0" u="none" dirty="0" err="1" smtClean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it-IT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‘sei’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aʃt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kjìmë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‘peli’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kjimətə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èja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‘vedova’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ɛja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màr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‘marzo’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[ˈmar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ʦi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2</a:t>
            </a:r>
          </a:p>
        </p:txBody>
      </p:sp>
      <p:sp>
        <p:nvSpPr>
          <p:cNvPr id="4" name="Homepage">
            <a:hlinkClick r:id="rId3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1052736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274" y="1556792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274" y="2038780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274" y="2520554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274" y="2952602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274" y="3384650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8612" y="4320754"/>
            <a:ext cx="243682" cy="243682"/>
          </a:xfrm>
          <a:prstGeom prst="rect">
            <a:avLst/>
          </a:prstGeom>
        </p:spPr>
      </p:pic>
      <p:pic>
        <p:nvPicPr>
          <p:cNvPr id="25" name="22. sc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2936" y="4752802"/>
            <a:ext cx="243682" cy="243682"/>
          </a:xfrm>
          <a:prstGeom prst="rect">
            <a:avLst/>
          </a:prstGeom>
        </p:spPr>
      </p:pic>
      <p:pic>
        <p:nvPicPr>
          <p:cNvPr id="27" name="3. t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8612" y="5184850"/>
            <a:ext cx="243682" cy="243682"/>
          </a:xfrm>
          <a:prstGeom prst="rect">
            <a:avLst/>
          </a:prstGeom>
        </p:spPr>
      </p:pic>
      <p:pic>
        <p:nvPicPr>
          <p:cNvPr id="14" name="18.1 v ok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733256"/>
            <a:ext cx="243682" cy="243682"/>
          </a:xfrm>
          <a:prstGeom prst="rect">
            <a:avLst/>
          </a:prstGeom>
        </p:spPr>
      </p:pic>
      <p:pic>
        <p:nvPicPr>
          <p:cNvPr id="16" name="34 ts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6237312"/>
            <a:ext cx="243682" cy="243682"/>
          </a:xfrm>
          <a:prstGeom prst="rect">
            <a:avLst/>
          </a:prstGeom>
        </p:spPr>
      </p:pic>
      <p:pic>
        <p:nvPicPr>
          <p:cNvPr id="26" name="25_uno.wav">
            <a:hlinkClick r:id="" action="ppaction://media"/>
          </p:cNvPr>
          <p:cNvPicPr>
            <a:picLocks noRot="1" noChangeAspect="1"/>
          </p:cNvPicPr>
          <p:nvPr>
            <a:wavAudioFile r:embed="rId23" name="25_uno.wav"/>
          </p:nvPr>
        </p:nvPicPr>
        <p:blipFill>
          <a:blip r:embed="rId39" cstate="print"/>
          <a:stretch>
            <a:fillRect/>
          </a:stretch>
        </p:blipFill>
        <p:spPr>
          <a:xfrm>
            <a:off x="3419872" y="2492896"/>
            <a:ext cx="304800" cy="304800"/>
          </a:xfrm>
          <a:prstGeom prst="rect">
            <a:avLst/>
          </a:prstGeom>
        </p:spPr>
      </p:pic>
      <p:pic>
        <p:nvPicPr>
          <p:cNvPr id="34" name="32_marzo.wav">
            <a:hlinkClick r:id="" action="ppaction://media"/>
          </p:cNvPr>
          <p:cNvPicPr>
            <a:picLocks noRot="1" noChangeAspect="1"/>
          </p:cNvPicPr>
          <p:nvPr>
            <a:audioFile r:link="rId24"/>
          </p:nvPr>
        </p:nvPicPr>
        <p:blipFill>
          <a:blip r:embed="rId40" cstate="print"/>
          <a:stretch>
            <a:fillRect/>
          </a:stretch>
        </p:blipFill>
        <p:spPr>
          <a:xfrm>
            <a:off x="3419872" y="6165304"/>
            <a:ext cx="304800" cy="304800"/>
          </a:xfrm>
          <a:prstGeom prst="rect">
            <a:avLst/>
          </a:prstGeom>
        </p:spPr>
      </p:pic>
      <p:pic>
        <p:nvPicPr>
          <p:cNvPr id="36" name="18_sei.wav">
            <a:hlinkClick r:id="" action="ppaction://media"/>
          </p:cNvPr>
          <p:cNvPicPr>
            <a:picLocks noRot="1" noChangeAspect="1"/>
          </p:cNvPicPr>
          <p:nvPr>
            <a:audioFile r:link="rId25"/>
          </p:nvPr>
        </p:nvPicPr>
        <p:blipFill>
          <a:blip r:embed="rId41" cstate="print"/>
          <a:stretch>
            <a:fillRect/>
          </a:stretch>
        </p:blipFill>
        <p:spPr>
          <a:xfrm>
            <a:off x="3419872" y="4797152"/>
            <a:ext cx="304800" cy="304800"/>
          </a:xfrm>
          <a:prstGeom prst="rect">
            <a:avLst/>
          </a:prstGeom>
        </p:spPr>
      </p:pic>
      <p:pic>
        <p:nvPicPr>
          <p:cNvPr id="37" name="pelle.mp3">
            <a:hlinkClick r:id="" action="ppaction://media"/>
          </p:cNvPr>
          <p:cNvPicPr>
            <a:picLocks noRot="1" noChangeAspect="1"/>
          </p:cNvPicPr>
          <p:nvPr>
            <a:audioFile r:link="rId26"/>
          </p:nvPr>
        </p:nvPicPr>
        <p:blipFill>
          <a:blip r:embed="rId42" cstate="print"/>
          <a:stretch>
            <a:fillRect/>
          </a:stretch>
        </p:blipFill>
        <p:spPr>
          <a:xfrm>
            <a:off x="3403104" y="1124744"/>
            <a:ext cx="304800" cy="304800"/>
          </a:xfrm>
          <a:prstGeom prst="rect">
            <a:avLst/>
          </a:prstGeom>
        </p:spPr>
      </p:pic>
      <p:pic>
        <p:nvPicPr>
          <p:cNvPr id="39" name="1 vecchio.wav">
            <a:hlinkClick r:id="" action="ppaction://media"/>
          </p:cNvPr>
          <p:cNvPicPr>
            <a:picLocks noRot="1" noChangeAspect="1"/>
          </p:cNvPicPr>
          <p:nvPr>
            <a:audioFile r:link="rId27"/>
          </p:nvPr>
        </p:nvPicPr>
        <p:blipFill>
          <a:blip r:embed="rId43" cstate="print"/>
          <a:stretch>
            <a:fillRect/>
          </a:stretch>
        </p:blipFill>
        <p:spPr>
          <a:xfrm>
            <a:off x="3419872" y="2996952"/>
            <a:ext cx="304800" cy="304800"/>
          </a:xfrm>
          <a:prstGeom prst="rect">
            <a:avLst/>
          </a:prstGeom>
        </p:spPr>
      </p:pic>
      <p:pic>
        <p:nvPicPr>
          <p:cNvPr id="40" name="bambina.wav">
            <a:hlinkClick r:id="" action="ppaction://media"/>
          </p:cNvPr>
          <p:cNvPicPr>
            <a:picLocks noRot="1" noChangeAspect="1"/>
          </p:cNvPicPr>
          <p:nvPr>
            <a:audioFile r:link="rId28"/>
          </p:nvPr>
        </p:nvPicPr>
        <p:blipFill>
          <a:blip r:embed="rId44" cstate="print"/>
          <a:stretch>
            <a:fillRect/>
          </a:stretch>
        </p:blipFill>
        <p:spPr>
          <a:xfrm>
            <a:off x="3419872" y="4293096"/>
            <a:ext cx="304800" cy="304800"/>
          </a:xfrm>
          <a:prstGeom prst="rect">
            <a:avLst/>
          </a:prstGeom>
        </p:spPr>
      </p:pic>
      <p:pic>
        <p:nvPicPr>
          <p:cNvPr id="41" name="peli.wav">
            <a:hlinkClick r:id="" action="ppaction://media"/>
          </p:cNvPr>
          <p:cNvPicPr>
            <a:picLocks noRot="1" noChangeAspect="1"/>
          </p:cNvPicPr>
          <p:nvPr>
            <a:audioFile r:link="rId29"/>
          </p:nvPr>
        </p:nvPicPr>
        <p:blipFill>
          <a:blip r:embed="rId45" cstate="print"/>
          <a:stretch>
            <a:fillRect/>
          </a:stretch>
        </p:blipFill>
        <p:spPr>
          <a:xfrm>
            <a:off x="3419872" y="5229200"/>
            <a:ext cx="304800" cy="304800"/>
          </a:xfrm>
          <a:prstGeom prst="rect">
            <a:avLst/>
          </a:prstGeom>
        </p:spPr>
      </p:pic>
      <p:pic>
        <p:nvPicPr>
          <p:cNvPr id="42" name="3 vedova.wav">
            <a:hlinkClick r:id="" action="ppaction://media"/>
          </p:cNvPr>
          <p:cNvPicPr>
            <a:picLocks noRot="1" noChangeAspect="1"/>
          </p:cNvPicPr>
          <p:nvPr>
            <a:audioFile r:link="rId30"/>
          </p:nvPr>
        </p:nvPicPr>
        <p:blipFill>
          <a:blip r:embed="rId41" cstate="print"/>
          <a:stretch>
            <a:fillRect/>
          </a:stretch>
        </p:blipFill>
        <p:spPr>
          <a:xfrm>
            <a:off x="3419872" y="5661248"/>
            <a:ext cx="304800" cy="304800"/>
          </a:xfrm>
          <a:prstGeom prst="rect">
            <a:avLst/>
          </a:prstGeom>
        </p:spPr>
      </p:pic>
      <p:pic>
        <p:nvPicPr>
          <p:cNvPr id="43" name="corpo.wav">
            <a:hlinkClick r:id="" action="ppaction://media"/>
          </p:cNvPr>
          <p:cNvPicPr>
            <a:picLocks noRot="1" noChangeAspect="1"/>
          </p:cNvPicPr>
          <p:nvPr>
            <a:audioFile r:link="rId31"/>
          </p:nvPr>
        </p:nvPicPr>
        <p:blipFill>
          <a:blip r:embed="rId46" cstate="print"/>
          <a:stretch>
            <a:fillRect/>
          </a:stretch>
        </p:blipFill>
        <p:spPr>
          <a:xfrm>
            <a:off x="3403104" y="1556792"/>
            <a:ext cx="304800" cy="304800"/>
          </a:xfrm>
          <a:prstGeom prst="rect">
            <a:avLst/>
          </a:prstGeom>
        </p:spPr>
      </p:pic>
      <p:pic>
        <p:nvPicPr>
          <p:cNvPr id="44" name="notte.wav">
            <a:hlinkClick r:id="" action="ppaction://media"/>
          </p:cNvPr>
          <p:cNvPicPr>
            <a:picLocks noRot="1" noChangeAspect="1"/>
          </p:cNvPicPr>
          <p:nvPr>
            <a:audioFile r:link="rId32"/>
          </p:nvPr>
        </p:nvPicPr>
        <p:blipFill>
          <a:blip r:embed="rId39" cstate="print"/>
          <a:stretch>
            <a:fillRect/>
          </a:stretch>
        </p:blipFill>
        <p:spPr>
          <a:xfrm>
            <a:off x="3419872" y="1988840"/>
            <a:ext cx="304800" cy="304800"/>
          </a:xfrm>
          <a:prstGeom prst="rect">
            <a:avLst/>
          </a:prstGeom>
        </p:spPr>
      </p:pic>
      <p:pic>
        <p:nvPicPr>
          <p:cNvPr id="45" name="24.1 r uvulare ok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3861048"/>
            <a:ext cx="243682" cy="243682"/>
          </a:xfrm>
          <a:prstGeom prst="rect">
            <a:avLst/>
          </a:prstGeom>
        </p:spPr>
      </p:pic>
      <p:pic>
        <p:nvPicPr>
          <p:cNvPr id="46" name="corpo.wav">
            <a:hlinkClick r:id="" action="ppaction://media"/>
          </p:cNvPr>
          <p:cNvPicPr>
            <a:picLocks noRot="1" noChangeAspect="1"/>
          </p:cNvPicPr>
          <p:nvPr>
            <a:audioFile r:link="rId31"/>
          </p:nvPr>
        </p:nvPicPr>
        <p:blipFill>
          <a:blip r:embed="rId46" cstate="print"/>
          <a:stretch>
            <a:fillRect/>
          </a:stretch>
        </p:blipFill>
        <p:spPr>
          <a:xfrm>
            <a:off x="3419872" y="3429000"/>
            <a:ext cx="304800" cy="304800"/>
          </a:xfrm>
          <a:prstGeom prst="rect">
            <a:avLst/>
          </a:prstGeom>
        </p:spPr>
      </p:pic>
      <p:pic>
        <p:nvPicPr>
          <p:cNvPr id="47" name="aprile.wav">
            <a:hlinkClick r:id="" action="ppaction://media"/>
          </p:cNvPr>
          <p:cNvPicPr>
            <a:picLocks noRot="1" noChangeAspect="1"/>
          </p:cNvPicPr>
          <p:nvPr>
            <a:audioFile r:link="rId35"/>
          </p:nvPr>
        </p:nvPicPr>
        <p:blipFill>
          <a:blip r:embed="rId41" cstate="print"/>
          <a:stretch>
            <a:fillRect/>
          </a:stretch>
        </p:blipFill>
        <p:spPr>
          <a:xfrm>
            <a:off x="3419872" y="38610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75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38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3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8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97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8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78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61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68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93557"/>
              </p:ext>
            </p:extLst>
          </p:nvPr>
        </p:nvGraphicFramePr>
        <p:xfrm>
          <a:off x="179512" y="548680"/>
          <a:ext cx="8712968" cy="2306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1918891"/>
                <a:gridCol w="1632181"/>
                <a:gridCol w="1656184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vè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‘vedova’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ɛja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të</a:t>
                      </a:r>
                      <a:r>
                        <a:rPr lang="it-IT" sz="24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2400" b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ënë</a:t>
                      </a:r>
                      <a:endParaRPr lang="it-IT" sz="2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‘lunedì’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it-IT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[t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ə 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ˈh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ənə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ìch</a:t>
                      </a:r>
                      <a:r>
                        <a:rPr lang="it-IT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‘coltello’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θ</a:t>
                      </a:r>
                      <a:endParaRPr lang="it-IT" sz="2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θik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ɬ</a:t>
                      </a:r>
                      <a:endParaRPr lang="it-IT" sz="2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nùvë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ɬ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‘nuvola’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ɬ</a:t>
                      </a:r>
                      <a:endParaRPr lang="it-IT" sz="2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nuv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ɬ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3</a:t>
            </a:r>
          </a:p>
        </p:txBody>
      </p:sp>
      <p:sp>
        <p:nvSpPr>
          <p:cNvPr id="5" name="Homepage">
            <a:hlinkClick r:id="rId1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" name="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2060848"/>
            <a:ext cx="253264" cy="253264"/>
          </a:xfrm>
          <a:prstGeom prst="rect">
            <a:avLst/>
          </a:prstGeom>
        </p:spPr>
      </p:pic>
      <p:pic>
        <p:nvPicPr>
          <p:cNvPr id="29" name="25 ok m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1124744"/>
            <a:ext cx="243682" cy="243682"/>
          </a:xfrm>
          <a:prstGeom prst="rect">
            <a:avLst/>
          </a:prstGeom>
        </p:spPr>
      </p:pic>
      <p:pic>
        <p:nvPicPr>
          <p:cNvPr id="9" name="35_fonema singolo.wav">
            <a:hlinkClick r:id="" action="ppaction://media"/>
          </p:cNvPr>
          <p:cNvPicPr>
            <a:picLocks noRot="1" noChangeAspect="1"/>
          </p:cNvPicPr>
          <p:nvPr>
            <a:wavAudioFile r:embed="rId5" name="35_fonema singolo.wav"/>
          </p:nvPr>
        </p:nvPicPr>
        <p:blipFill>
          <a:blip r:embed="rId15" cstate="print"/>
          <a:stretch>
            <a:fillRect/>
          </a:stretch>
        </p:blipFill>
        <p:spPr>
          <a:xfrm>
            <a:off x="1187624" y="1556792"/>
            <a:ext cx="304800" cy="304800"/>
          </a:xfrm>
          <a:prstGeom prst="rect">
            <a:avLst/>
          </a:prstGeom>
        </p:spPr>
      </p:pic>
      <p:pic>
        <p:nvPicPr>
          <p:cNvPr id="12" name="28_fonema singolo.wav">
            <a:hlinkClick r:id="" action="ppaction://media"/>
          </p:cNvPr>
          <p:cNvPicPr>
            <a:picLocks noRot="1" noChangeAspect="1"/>
          </p:cNvPicPr>
          <p:nvPr>
            <a:wavAudioFile r:embed="rId6" name="28_fonema singolo.wav"/>
          </p:nvPr>
        </p:nvPicPr>
        <p:blipFill>
          <a:blip r:embed="rId15" cstate="print"/>
          <a:stretch>
            <a:fillRect/>
          </a:stretch>
        </p:blipFill>
        <p:spPr>
          <a:xfrm>
            <a:off x="1187624" y="2492896"/>
            <a:ext cx="304800" cy="304800"/>
          </a:xfrm>
          <a:prstGeom prst="rect">
            <a:avLst/>
          </a:prstGeom>
        </p:spPr>
      </p:pic>
      <p:pic>
        <p:nvPicPr>
          <p:cNvPr id="15" name="3 vedova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6" cstate="print"/>
          <a:stretch>
            <a:fillRect/>
          </a:stretch>
        </p:blipFill>
        <p:spPr>
          <a:xfrm>
            <a:off x="3347864" y="1124744"/>
            <a:ext cx="304800" cy="304800"/>
          </a:xfrm>
          <a:prstGeom prst="rect">
            <a:avLst/>
          </a:prstGeom>
        </p:spPr>
      </p:pic>
      <p:pic>
        <p:nvPicPr>
          <p:cNvPr id="16" name="lunedì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 cstate="print"/>
          <a:stretch>
            <a:fillRect/>
          </a:stretch>
        </p:blipFill>
        <p:spPr>
          <a:xfrm>
            <a:off x="3347864" y="1556792"/>
            <a:ext cx="304800" cy="304800"/>
          </a:xfrm>
          <a:prstGeom prst="rect">
            <a:avLst/>
          </a:prstGeom>
        </p:spPr>
      </p:pic>
      <p:pic>
        <p:nvPicPr>
          <p:cNvPr id="20" name="coltello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 cstate="print"/>
          <a:stretch>
            <a:fillRect/>
          </a:stretch>
        </p:blipFill>
        <p:spPr>
          <a:xfrm>
            <a:off x="3347864" y="1988840"/>
            <a:ext cx="304800" cy="304800"/>
          </a:xfrm>
          <a:prstGeom prst="rect">
            <a:avLst/>
          </a:prstGeom>
        </p:spPr>
      </p:pic>
      <p:pic>
        <p:nvPicPr>
          <p:cNvPr id="21" name="nuvola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7" cstate="print"/>
          <a:stretch>
            <a:fillRect/>
          </a:stretch>
        </p:blipFill>
        <p:spPr>
          <a:xfrm>
            <a:off x="3347864" y="24928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474</Words>
  <Application>Microsoft Office PowerPoint</Application>
  <PresentationFormat>Presentazione su schermo (4:3)</PresentationFormat>
  <Paragraphs>217</Paragraphs>
  <Slides>6</Slides>
  <Notes>1</Notes>
  <HiddenSlides>0</HiddenSlides>
  <MMClips>74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126</cp:revision>
  <dcterms:created xsi:type="dcterms:W3CDTF">2017-04-16T16:01:58Z</dcterms:created>
  <dcterms:modified xsi:type="dcterms:W3CDTF">2017-11-27T17:49:06Z</dcterms:modified>
</cp:coreProperties>
</file>