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2936" autoAdjust="0"/>
  </p:normalViewPr>
  <p:slideViewPr>
    <p:cSldViewPr>
      <p:cViewPr varScale="1">
        <p:scale>
          <a:sx n="79" d="100"/>
          <a:sy n="79" d="100"/>
        </p:scale>
        <p:origin x="4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mp3"/><Relationship Id="rId39" Type="http://schemas.openxmlformats.org/officeDocument/2006/relationships/image" Target="../media/image4.png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mp3"/><Relationship Id="rId33" Type="http://schemas.microsoft.com/office/2007/relationships/media" Target="../media/media17.wav"/><Relationship Id="rId38" Type="http://schemas.openxmlformats.org/officeDocument/2006/relationships/slide" Target="slide2.xml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mp3"/><Relationship Id="rId29" Type="http://schemas.microsoft.com/office/2007/relationships/media" Target="../media/media15.wav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mp3"/><Relationship Id="rId32" Type="http://schemas.openxmlformats.org/officeDocument/2006/relationships/audio" Target="../media/media16.wav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5.pn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mp3"/><Relationship Id="rId28" Type="http://schemas.openxmlformats.org/officeDocument/2006/relationships/audio" Target="../media/media14.wav"/><Relationship Id="rId36" Type="http://schemas.openxmlformats.org/officeDocument/2006/relationships/audio" Target="../media/media18.mp3"/><Relationship Id="rId10" Type="http://schemas.openxmlformats.org/officeDocument/2006/relationships/audio" Target="../media/media5.wma"/><Relationship Id="rId19" Type="http://schemas.microsoft.com/office/2007/relationships/media" Target="../media/media10.mp3"/><Relationship Id="rId31" Type="http://schemas.microsoft.com/office/2007/relationships/media" Target="../media/media16.wav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mp3"/><Relationship Id="rId8" Type="http://schemas.openxmlformats.org/officeDocument/2006/relationships/audio" Target="../media/media4.wma"/><Relationship Id="rId3" Type="http://schemas.microsoft.com/office/2007/relationships/media" Target="../media/media2.wm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5.wma"/><Relationship Id="rId18" Type="http://schemas.openxmlformats.org/officeDocument/2006/relationships/audio" Target="../media/media27.wma"/><Relationship Id="rId26" Type="http://schemas.openxmlformats.org/officeDocument/2006/relationships/audio" Target="../media/media31.wav"/><Relationship Id="rId39" Type="http://schemas.microsoft.com/office/2007/relationships/media" Target="../media/media38.wav"/><Relationship Id="rId21" Type="http://schemas.microsoft.com/office/2007/relationships/media" Target="../media/media29.mp3"/><Relationship Id="rId34" Type="http://schemas.openxmlformats.org/officeDocument/2006/relationships/audio" Target="../media/media35.mp3"/><Relationship Id="rId42" Type="http://schemas.openxmlformats.org/officeDocument/2006/relationships/audio" Target="../media/media39.wav"/><Relationship Id="rId7" Type="http://schemas.microsoft.com/office/2007/relationships/media" Target="../media/media22.wma"/><Relationship Id="rId2" Type="http://schemas.openxmlformats.org/officeDocument/2006/relationships/audio" Target="../media/media19.wma"/><Relationship Id="rId16" Type="http://schemas.openxmlformats.org/officeDocument/2006/relationships/audio" Target="../media/media26.wma"/><Relationship Id="rId29" Type="http://schemas.microsoft.com/office/2007/relationships/media" Target="../media/media33.wav"/><Relationship Id="rId1" Type="http://schemas.microsoft.com/office/2007/relationships/media" Target="../media/media19.wma"/><Relationship Id="rId6" Type="http://schemas.openxmlformats.org/officeDocument/2006/relationships/audio" Target="../media/media21.wma"/><Relationship Id="rId11" Type="http://schemas.microsoft.com/office/2007/relationships/media" Target="../media/media24.wma"/><Relationship Id="rId24" Type="http://schemas.openxmlformats.org/officeDocument/2006/relationships/audio" Target="../media/media30.wav"/><Relationship Id="rId32" Type="http://schemas.openxmlformats.org/officeDocument/2006/relationships/audio" Target="../media/media34.wav"/><Relationship Id="rId37" Type="http://schemas.microsoft.com/office/2007/relationships/media" Target="../media/media37.wav"/><Relationship Id="rId40" Type="http://schemas.openxmlformats.org/officeDocument/2006/relationships/audio" Target="../media/media38.wav"/><Relationship Id="rId45" Type="http://schemas.openxmlformats.org/officeDocument/2006/relationships/image" Target="../media/image4.png"/><Relationship Id="rId5" Type="http://schemas.microsoft.com/office/2007/relationships/media" Target="../media/media21.wma"/><Relationship Id="rId15" Type="http://schemas.microsoft.com/office/2007/relationships/media" Target="../media/media26.wma"/><Relationship Id="rId23" Type="http://schemas.microsoft.com/office/2007/relationships/media" Target="../media/media30.wav"/><Relationship Id="rId28" Type="http://schemas.openxmlformats.org/officeDocument/2006/relationships/audio" Target="../media/media32.wav"/><Relationship Id="rId36" Type="http://schemas.openxmlformats.org/officeDocument/2006/relationships/audio" Target="../media/media36.wav"/><Relationship Id="rId10" Type="http://schemas.openxmlformats.org/officeDocument/2006/relationships/audio" Target="../media/media23.wma"/><Relationship Id="rId19" Type="http://schemas.microsoft.com/office/2007/relationships/media" Target="../media/media28.wma"/><Relationship Id="rId31" Type="http://schemas.microsoft.com/office/2007/relationships/media" Target="../media/media34.wav"/><Relationship Id="rId44" Type="http://schemas.openxmlformats.org/officeDocument/2006/relationships/slide" Target="slide2.xml"/><Relationship Id="rId4" Type="http://schemas.openxmlformats.org/officeDocument/2006/relationships/audio" Target="../media/media20.wma"/><Relationship Id="rId9" Type="http://schemas.microsoft.com/office/2007/relationships/media" Target="../media/media23.wma"/><Relationship Id="rId14" Type="http://schemas.openxmlformats.org/officeDocument/2006/relationships/audio" Target="../media/media25.wma"/><Relationship Id="rId22" Type="http://schemas.openxmlformats.org/officeDocument/2006/relationships/audio" Target="../media/media29.mp3"/><Relationship Id="rId27" Type="http://schemas.microsoft.com/office/2007/relationships/media" Target="../media/media32.wav"/><Relationship Id="rId30" Type="http://schemas.openxmlformats.org/officeDocument/2006/relationships/audio" Target="../media/media33.wav"/><Relationship Id="rId35" Type="http://schemas.microsoft.com/office/2007/relationships/media" Target="../media/media36.wav"/><Relationship Id="rId43" Type="http://schemas.openxmlformats.org/officeDocument/2006/relationships/slideLayout" Target="../slideLayouts/slideLayout7.xml"/><Relationship Id="rId8" Type="http://schemas.openxmlformats.org/officeDocument/2006/relationships/audio" Target="../media/media22.wma"/><Relationship Id="rId3" Type="http://schemas.microsoft.com/office/2007/relationships/media" Target="../media/media20.wma"/><Relationship Id="rId12" Type="http://schemas.openxmlformats.org/officeDocument/2006/relationships/audio" Target="../media/media24.wma"/><Relationship Id="rId17" Type="http://schemas.microsoft.com/office/2007/relationships/media" Target="../media/media27.wma"/><Relationship Id="rId25" Type="http://schemas.microsoft.com/office/2007/relationships/media" Target="../media/media31.wav"/><Relationship Id="rId33" Type="http://schemas.microsoft.com/office/2007/relationships/media" Target="../media/media35.mp3"/><Relationship Id="rId38" Type="http://schemas.openxmlformats.org/officeDocument/2006/relationships/audio" Target="../media/media37.wav"/><Relationship Id="rId46" Type="http://schemas.openxmlformats.org/officeDocument/2006/relationships/image" Target="../media/image5.png"/><Relationship Id="rId20" Type="http://schemas.openxmlformats.org/officeDocument/2006/relationships/audio" Target="../media/media28.wma"/><Relationship Id="rId41" Type="http://schemas.microsoft.com/office/2007/relationships/media" Target="../media/media39.wav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46.wma"/><Relationship Id="rId18" Type="http://schemas.openxmlformats.org/officeDocument/2006/relationships/audio" Target="../media/media48.wma"/><Relationship Id="rId26" Type="http://schemas.openxmlformats.org/officeDocument/2006/relationships/audio" Target="../media/media52.wav"/><Relationship Id="rId39" Type="http://schemas.microsoft.com/office/2007/relationships/media" Target="../media/media59.wav"/><Relationship Id="rId21" Type="http://schemas.microsoft.com/office/2007/relationships/media" Target="../media/media50.wma"/><Relationship Id="rId34" Type="http://schemas.openxmlformats.org/officeDocument/2006/relationships/audio" Target="../media/media56.wav"/><Relationship Id="rId42" Type="http://schemas.openxmlformats.org/officeDocument/2006/relationships/audio" Target="../media/media60.wav"/><Relationship Id="rId47" Type="http://schemas.microsoft.com/office/2007/relationships/media" Target="../media/media63.wav"/><Relationship Id="rId50" Type="http://schemas.openxmlformats.org/officeDocument/2006/relationships/slide" Target="slide2.xml"/><Relationship Id="rId55" Type="http://schemas.openxmlformats.org/officeDocument/2006/relationships/image" Target="../media/image5.png"/><Relationship Id="rId7" Type="http://schemas.microsoft.com/office/2007/relationships/media" Target="../media/media43.wma"/><Relationship Id="rId2" Type="http://schemas.openxmlformats.org/officeDocument/2006/relationships/audio" Target="../media/media40.wma"/><Relationship Id="rId16" Type="http://schemas.openxmlformats.org/officeDocument/2006/relationships/audio" Target="../media/media47.wma"/><Relationship Id="rId29" Type="http://schemas.microsoft.com/office/2007/relationships/media" Target="../media/media54.mp3"/><Relationship Id="rId11" Type="http://schemas.microsoft.com/office/2007/relationships/media" Target="../media/media45.wma"/><Relationship Id="rId24" Type="http://schemas.openxmlformats.org/officeDocument/2006/relationships/audio" Target="../media/media51.wma"/><Relationship Id="rId32" Type="http://schemas.openxmlformats.org/officeDocument/2006/relationships/audio" Target="../media/media55.wav"/><Relationship Id="rId37" Type="http://schemas.microsoft.com/office/2007/relationships/media" Target="../media/media58.mp3"/><Relationship Id="rId40" Type="http://schemas.openxmlformats.org/officeDocument/2006/relationships/audio" Target="../media/media59.wav"/><Relationship Id="rId45" Type="http://schemas.microsoft.com/office/2007/relationships/media" Target="../media/media62.wav"/><Relationship Id="rId53" Type="http://schemas.openxmlformats.org/officeDocument/2006/relationships/image" Target="../media/image7.png"/><Relationship Id="rId58" Type="http://schemas.openxmlformats.org/officeDocument/2006/relationships/image" Target="../media/image11.png"/><Relationship Id="rId5" Type="http://schemas.microsoft.com/office/2007/relationships/media" Target="../media/media42.wma"/><Relationship Id="rId19" Type="http://schemas.microsoft.com/office/2007/relationships/media" Target="../media/media49.wma"/><Relationship Id="rId4" Type="http://schemas.openxmlformats.org/officeDocument/2006/relationships/audio" Target="../media/media41.wma"/><Relationship Id="rId9" Type="http://schemas.microsoft.com/office/2007/relationships/media" Target="../media/media44.wma"/><Relationship Id="rId14" Type="http://schemas.openxmlformats.org/officeDocument/2006/relationships/audio" Target="../media/media46.wma"/><Relationship Id="rId22" Type="http://schemas.openxmlformats.org/officeDocument/2006/relationships/audio" Target="../media/media50.wma"/><Relationship Id="rId27" Type="http://schemas.microsoft.com/office/2007/relationships/media" Target="../media/media53.wav"/><Relationship Id="rId30" Type="http://schemas.openxmlformats.org/officeDocument/2006/relationships/audio" Target="../media/media54.mp3"/><Relationship Id="rId35" Type="http://schemas.microsoft.com/office/2007/relationships/media" Target="../media/media57.wav"/><Relationship Id="rId43" Type="http://schemas.microsoft.com/office/2007/relationships/media" Target="../media/media61.wav"/><Relationship Id="rId48" Type="http://schemas.openxmlformats.org/officeDocument/2006/relationships/audio" Target="../media/media63.wav"/><Relationship Id="rId56" Type="http://schemas.openxmlformats.org/officeDocument/2006/relationships/image" Target="../media/image9.png"/><Relationship Id="rId8" Type="http://schemas.openxmlformats.org/officeDocument/2006/relationships/audio" Target="../media/media43.wma"/><Relationship Id="rId51" Type="http://schemas.openxmlformats.org/officeDocument/2006/relationships/image" Target="../media/image4.png"/><Relationship Id="rId3" Type="http://schemas.microsoft.com/office/2007/relationships/media" Target="../media/media41.wma"/><Relationship Id="rId12" Type="http://schemas.openxmlformats.org/officeDocument/2006/relationships/audio" Target="../media/media45.wma"/><Relationship Id="rId17" Type="http://schemas.microsoft.com/office/2007/relationships/media" Target="../media/media48.wma"/><Relationship Id="rId25" Type="http://schemas.microsoft.com/office/2007/relationships/media" Target="../media/media52.wav"/><Relationship Id="rId33" Type="http://schemas.microsoft.com/office/2007/relationships/media" Target="../media/media56.wav"/><Relationship Id="rId38" Type="http://schemas.openxmlformats.org/officeDocument/2006/relationships/audio" Target="../media/media58.mp3"/><Relationship Id="rId46" Type="http://schemas.openxmlformats.org/officeDocument/2006/relationships/audio" Target="../media/media62.wav"/><Relationship Id="rId59" Type="http://schemas.openxmlformats.org/officeDocument/2006/relationships/image" Target="../media/image12.png"/><Relationship Id="rId20" Type="http://schemas.openxmlformats.org/officeDocument/2006/relationships/audio" Target="../media/media49.wma"/><Relationship Id="rId41" Type="http://schemas.microsoft.com/office/2007/relationships/media" Target="../media/media60.wav"/><Relationship Id="rId54" Type="http://schemas.openxmlformats.org/officeDocument/2006/relationships/image" Target="../media/image8.png"/><Relationship Id="rId1" Type="http://schemas.microsoft.com/office/2007/relationships/media" Target="../media/media40.wma"/><Relationship Id="rId6" Type="http://schemas.openxmlformats.org/officeDocument/2006/relationships/audio" Target="../media/media42.wma"/><Relationship Id="rId15" Type="http://schemas.microsoft.com/office/2007/relationships/media" Target="../media/media47.wma"/><Relationship Id="rId23" Type="http://schemas.microsoft.com/office/2007/relationships/media" Target="../media/media51.wma"/><Relationship Id="rId28" Type="http://schemas.openxmlformats.org/officeDocument/2006/relationships/audio" Target="../media/media53.wav"/><Relationship Id="rId36" Type="http://schemas.openxmlformats.org/officeDocument/2006/relationships/audio" Target="../media/media57.wav"/><Relationship Id="rId49" Type="http://schemas.openxmlformats.org/officeDocument/2006/relationships/slideLayout" Target="../slideLayouts/slideLayout7.xml"/><Relationship Id="rId57" Type="http://schemas.openxmlformats.org/officeDocument/2006/relationships/image" Target="../media/image10.png"/><Relationship Id="rId10" Type="http://schemas.openxmlformats.org/officeDocument/2006/relationships/audio" Target="../media/media44.wma"/><Relationship Id="rId31" Type="http://schemas.microsoft.com/office/2007/relationships/media" Target="../media/media55.wav"/><Relationship Id="rId44" Type="http://schemas.openxmlformats.org/officeDocument/2006/relationships/audio" Target="../media/media61.wav"/><Relationship Id="rId5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7.wav"/><Relationship Id="rId13" Type="http://schemas.openxmlformats.org/officeDocument/2006/relationships/slideLayout" Target="../slideLayouts/slideLayout7.xml"/><Relationship Id="rId3" Type="http://schemas.microsoft.com/office/2007/relationships/media" Target="../media/media65.wma"/><Relationship Id="rId7" Type="http://schemas.microsoft.com/office/2007/relationships/media" Target="../media/media67.wav"/><Relationship Id="rId12" Type="http://schemas.openxmlformats.org/officeDocument/2006/relationships/audio" Target="../media/media69.mp3"/><Relationship Id="rId17" Type="http://schemas.openxmlformats.org/officeDocument/2006/relationships/image" Target="../media/image5.png"/><Relationship Id="rId2" Type="http://schemas.openxmlformats.org/officeDocument/2006/relationships/audio" Target="../media/media64.wma"/><Relationship Id="rId16" Type="http://schemas.openxmlformats.org/officeDocument/2006/relationships/image" Target="../media/image13.png"/><Relationship Id="rId1" Type="http://schemas.microsoft.com/office/2007/relationships/media" Target="../media/media64.wma"/><Relationship Id="rId6" Type="http://schemas.openxmlformats.org/officeDocument/2006/relationships/audio" Target="../media/media66.mp3"/><Relationship Id="rId11" Type="http://schemas.microsoft.com/office/2007/relationships/media" Target="../media/media69.mp3"/><Relationship Id="rId5" Type="http://schemas.microsoft.com/office/2007/relationships/media" Target="../media/media66.mp3"/><Relationship Id="rId15" Type="http://schemas.openxmlformats.org/officeDocument/2006/relationships/image" Target="../media/image4.png"/><Relationship Id="rId10" Type="http://schemas.openxmlformats.org/officeDocument/2006/relationships/audio" Target="../media/media68.wav"/><Relationship Id="rId4" Type="http://schemas.openxmlformats.org/officeDocument/2006/relationships/audio" Target="../media/media65.wma"/><Relationship Id="rId9" Type="http://schemas.microsoft.com/office/2007/relationships/media" Target="../media/media68.wav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218542" y="432639"/>
            <a:ext cx="4062651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</a:t>
            </a:r>
            <a:r>
              <a:rPr lang="it-IT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</a:t>
            </a:r>
            <a:r>
              <a:rPr lang="it-IT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lucani</a:t>
            </a: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6073BD-E78D-4D84-99CF-70814DA0944E}"/>
              </a:ext>
            </a:extLst>
          </p:cNvPr>
          <p:cNvSpPr txBox="1"/>
          <p:nvPr/>
        </p:nvSpPr>
        <p:spPr>
          <a:xfrm>
            <a:off x="21285" y="4267070"/>
            <a:ext cx="4766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200" dirty="0">
                <a:solidFill>
                  <a:srgbClr val="002060"/>
                </a:solidFill>
              </a:rPr>
              <a:t>    Tito </a:t>
            </a:r>
            <a:r>
              <a:rPr lang="it-IT" sz="4200" dirty="0" err="1">
                <a:solidFill>
                  <a:srgbClr val="002060"/>
                </a:solidFill>
              </a:rPr>
              <a:t>p.d.r.</a:t>
            </a:r>
            <a:r>
              <a:rPr lang="it-IT" sz="4200" dirty="0">
                <a:solidFill>
                  <a:srgbClr val="002060"/>
                </a:solidFill>
              </a:rPr>
              <a:t> 44</a:t>
            </a: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467544" y="2967335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3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43575"/>
              </p:ext>
            </p:extLst>
          </p:nvPr>
        </p:nvGraphicFramePr>
        <p:xfrm>
          <a:off x="161255" y="439910"/>
          <a:ext cx="8784977" cy="5325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9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45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bbëtu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‘sabato’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sab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ətu]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it-IT" sz="2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it-IT" sz="2800" b="1" dirty="0" err="1"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it-IT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it-IT" sz="25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it-IT" sz="25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5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</a:t>
                      </a:r>
                      <a:endParaRPr lang="it-IT" sz="25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‘mio padre’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æ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4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gghia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‘orecchio’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cchiu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‘vecchio’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ɛ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[ˈvɛk: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58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ógn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360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‘unghie’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ə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[ˈoɲ:ə]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budd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kumimoji="0" lang="it-IT" altLang="it-IT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‘ombelico’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d: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nëv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(d)a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‘la nipote’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nə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ð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87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ò  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dëra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‘federa’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ɔ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fɔdəra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41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 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šc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‘clavicola’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muʃku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0" marR="10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268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</a:t>
            </a:r>
          </a:p>
        </p:txBody>
      </p:sp>
      <p:sp>
        <p:nvSpPr>
          <p:cNvPr id="4" name="Homepage">
            <a:hlinkClick r:id="rId3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1124744"/>
            <a:ext cx="243682" cy="243682"/>
          </a:xfrm>
          <a:prstGeom prst="rect">
            <a:avLst/>
          </a:prstGeom>
        </p:spPr>
      </p:pic>
      <p:pic>
        <p:nvPicPr>
          <p:cNvPr id="9" name="12. centrale medio-bass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3284984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3789040"/>
            <a:ext cx="243682" cy="24368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2204864"/>
            <a:ext cx="243682" cy="243682"/>
          </a:xfrm>
          <a:prstGeom prst="rect">
            <a:avLst/>
          </a:prstGeom>
        </p:spPr>
      </p:pic>
      <p:pic>
        <p:nvPicPr>
          <p:cNvPr id="23" name="9. posteriore medio-alta labializzata.wav">
            <a:hlinkClick r:id="" action="ppaction://media"/>
            <a:extLst>
              <a:ext uri="{FF2B5EF4-FFF2-40B4-BE49-F238E27FC236}">
                <a16:creationId xmlns:a16="http://schemas.microsoft.com/office/drawing/2014/main" id="{83F3A625-C650-4EDE-9845-3F653B0E2E5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4365104"/>
            <a:ext cx="243682" cy="243682"/>
          </a:xfrm>
          <a:prstGeom prst="rect">
            <a:avLst/>
          </a:prstGeom>
        </p:spPr>
      </p:pic>
      <p:pic>
        <p:nvPicPr>
          <p:cNvPr id="25" name="13. posteriore medio-bassa labializzata.wav">
            <a:hlinkClick r:id="" action="ppaction://media"/>
            <a:extLst>
              <a:ext uri="{FF2B5EF4-FFF2-40B4-BE49-F238E27FC236}">
                <a16:creationId xmlns:a16="http://schemas.microsoft.com/office/drawing/2014/main" id="{C678B15A-8DD7-4A33-BC60-7F8CA62B151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4941168"/>
            <a:ext cx="243682" cy="243682"/>
          </a:xfrm>
          <a:prstGeom prst="rect">
            <a:avLst/>
          </a:prstGeom>
        </p:spPr>
      </p:pic>
      <p:pic>
        <p:nvPicPr>
          <p:cNvPr id="26" name="25. posteriore alta labializzata.wav">
            <a:hlinkClick r:id="" action="ppaction://media"/>
            <a:extLst>
              <a:ext uri="{FF2B5EF4-FFF2-40B4-BE49-F238E27FC236}">
                <a16:creationId xmlns:a16="http://schemas.microsoft.com/office/drawing/2014/main" id="{5ACF6A10-DDDC-4C6E-B60C-E1030E8561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445224"/>
            <a:ext cx="243682" cy="243682"/>
          </a:xfrm>
          <a:prstGeom prst="rect">
            <a:avLst/>
          </a:prstGeom>
        </p:spPr>
      </p:pic>
      <p:pic>
        <p:nvPicPr>
          <p:cNvPr id="44" name="14. anteriore bassa non labializzata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1628800"/>
            <a:ext cx="243682" cy="243682"/>
          </a:xfrm>
          <a:prstGeom prst="rect">
            <a:avLst/>
          </a:prstGeom>
        </p:spPr>
      </p:pic>
      <p:pic>
        <p:nvPicPr>
          <p:cNvPr id="45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2780928"/>
            <a:ext cx="243682" cy="243682"/>
          </a:xfrm>
          <a:prstGeom prst="rect">
            <a:avLst/>
          </a:prstGeom>
        </p:spPr>
      </p:pic>
      <p:pic>
        <p:nvPicPr>
          <p:cNvPr id="5" name="sabato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643" y="1051745"/>
            <a:ext cx="244800" cy="244800"/>
          </a:xfrm>
          <a:prstGeom prst="rect">
            <a:avLst/>
          </a:prstGeom>
        </p:spPr>
      </p:pic>
      <p:pic>
        <p:nvPicPr>
          <p:cNvPr id="7" name="I.4. papà_C(1)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232" y="1640136"/>
            <a:ext cx="244800" cy="244800"/>
          </a:xfrm>
          <a:prstGeom prst="rect">
            <a:avLst/>
          </a:prstGeom>
        </p:spPr>
      </p:pic>
      <p:pic>
        <p:nvPicPr>
          <p:cNvPr id="8" name="orecchio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9872" y="2144305"/>
            <a:ext cx="244800" cy="244800"/>
          </a:xfrm>
          <a:prstGeom prst="rect">
            <a:avLst/>
          </a:prstGeom>
        </p:spPr>
      </p:pic>
      <p:pic>
        <p:nvPicPr>
          <p:cNvPr id="10" name="vecchio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4957" y="2771914"/>
            <a:ext cx="244800" cy="244800"/>
          </a:xfrm>
          <a:prstGeom prst="rect">
            <a:avLst/>
          </a:prstGeom>
        </p:spPr>
      </p:pic>
      <p:pic>
        <p:nvPicPr>
          <p:cNvPr id="11" name="II.30. le unghie_L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6166" y="3200683"/>
            <a:ext cx="244800" cy="244800"/>
          </a:xfrm>
          <a:prstGeom prst="rect">
            <a:avLst/>
          </a:prstGeom>
        </p:spPr>
      </p:pic>
      <p:pic>
        <p:nvPicPr>
          <p:cNvPr id="12" name="l'ombelico2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643" y="3666640"/>
            <a:ext cx="244800" cy="244800"/>
          </a:xfrm>
          <a:prstGeom prst="rect">
            <a:avLst/>
          </a:prstGeom>
        </p:spPr>
      </p:pic>
      <p:pic>
        <p:nvPicPr>
          <p:cNvPr id="13" name="I.22. nipoteF_C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5164" y="4353845"/>
            <a:ext cx="244800" cy="244800"/>
          </a:xfrm>
          <a:prstGeom prst="rect">
            <a:avLst/>
          </a:prstGeom>
        </p:spPr>
      </p:pic>
      <p:pic>
        <p:nvPicPr>
          <p:cNvPr id="14" name="federa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9872" y="4832535"/>
            <a:ext cx="244800" cy="244800"/>
          </a:xfrm>
          <a:prstGeom prst="rect">
            <a:avLst/>
          </a:prstGeom>
        </p:spPr>
      </p:pic>
      <p:pic>
        <p:nvPicPr>
          <p:cNvPr id="15" name="clavicola.mp3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9872" y="5387407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8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1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06181"/>
              </p:ext>
            </p:extLst>
          </p:nvPr>
        </p:nvGraphicFramePr>
        <p:xfrm>
          <a:off x="251520" y="620688"/>
          <a:ext cx="8712968" cy="5688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ëlangiòla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324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‘bilancia’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əla</a:t>
                      </a:r>
                      <a:r>
                        <a:rPr kumimoji="0" 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kumimoji="0" 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ʒ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ɔla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òddu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‘collo’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[ˈk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ɔd:u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e, </a:t>
                      </a: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it-IT" sz="2400" b="0" dirty="0" err="1">
                          <a:latin typeface="Times New Roman"/>
                          <a:cs typeface="Times New Roman"/>
                        </a:rPr>
                        <a:t>ë</a:t>
                      </a:r>
                      <a:r>
                        <a:rPr lang="it-IT" sz="2400" b="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‘schifo’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kumimoji="0" lang="it-IT" altLang="it-I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kif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0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4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>
                          <a:latin typeface="Times New Roman"/>
                          <a:cs typeface="Times New Roman"/>
                        </a:rPr>
                        <a:t>chi</a:t>
                      </a:r>
                      <a:r>
                        <a:rPr lang="it-IT" sz="2400" b="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0" dirty="0">
                          <a:latin typeface="Times New Roman"/>
                          <a:cs typeface="Times New Roman"/>
                        </a:rPr>
                        <a:t>tu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‘cognato’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kje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 err="1">
                          <a:latin typeface="Times New Roman"/>
                          <a:ea typeface="+mn-ea"/>
                          <a:cs typeface="Times New Roman"/>
                        </a:rPr>
                        <a:t>tu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i, ë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iu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‘braccio’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ʃ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u]</a:t>
                      </a: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éngua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‘lingua’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ŋ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gua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ḍḍ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‘stalla’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ɖ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:a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300" b="0" dirty="0" err="1">
                          <a:latin typeface="Times New Roman"/>
                          <a:ea typeface="Calibri"/>
                          <a:cs typeface="Times New Roman"/>
                        </a:rPr>
                        <a:t>ó</a:t>
                      </a: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mmë</a:t>
                      </a:r>
                      <a:r>
                        <a:rPr lang="it-IT" sz="2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(d)</a:t>
                      </a: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‘gomiti’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</a:t>
                      </a:r>
                      <a:endParaRPr lang="it-IT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ɣom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it-IT" sz="2400" b="0" dirty="0">
                          <a:latin typeface="Times New Roman" pitchFamily="18" charset="0"/>
                          <a:cs typeface="Times New Roman" pitchFamily="18" charset="0"/>
                        </a:rPr>
                        <a:t>ə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ILManuscript IPA93"/>
                        </a:rPr>
                        <a:t>i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124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  <a:cs typeface="Times New Roman"/>
                        </a:rPr>
                        <a:t>ó</a:t>
                      </a:r>
                      <a:r>
                        <a:rPr lang="it-IT" sz="24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ff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‘tuo</a:t>
                      </a:r>
                      <a:r>
                        <a:rPr lang="it-IT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fratello</a:t>
                      </a: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[to 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f:r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4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pin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ula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‘spilla’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kumimoji="0" lang="it-IT" altLang="it-IT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  <a:cs typeface="Times New Roman"/>
                        </a:rPr>
                        <a:t>ŋ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gula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1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92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8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8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it-IT" sz="28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voc</a:t>
                      </a:r>
                      <a:r>
                        <a:rPr lang="it-IT" sz="28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it-IT" sz="2400" b="0" i="0" dirty="0" err="1">
                          <a:latin typeface="Times New Roman"/>
                          <a:cs typeface="Times New Roman"/>
                        </a:rPr>
                        <a:t>ó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gghi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‘occhio’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Calibri" panose="020F0502020204030204" pitchFamily="34" charset="0"/>
                        </a:rPr>
                        <a:t>gj</a:t>
                      </a:r>
                      <a:endParaRPr kumimoji="0" lang="it-IT" altLang="it-IT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wog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CONSONANTI 1 </a:t>
            </a:r>
          </a:p>
        </p:txBody>
      </p:sp>
      <p:sp>
        <p:nvSpPr>
          <p:cNvPr id="4" name="Homepage">
            <a:hlinkClick r:id="rId4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196752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700808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2636912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068960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573016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672" y="5013176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672" y="5445224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*– si consiglia di utilizzare la q secondo le norme d’uso dell’italiano</a:t>
            </a:r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2132856"/>
            <a:ext cx="243682" cy="243682"/>
          </a:xfrm>
          <a:prstGeom prst="rect">
            <a:avLst/>
          </a:prstGeom>
        </p:spPr>
      </p:pic>
      <p:pic>
        <p:nvPicPr>
          <p:cNvPr id="39" name="8 ok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672" y="5877272"/>
            <a:ext cx="243682" cy="243682"/>
          </a:xfrm>
          <a:prstGeom prst="rect">
            <a:avLst/>
          </a:prstGeom>
        </p:spPr>
      </p:pic>
      <p:pic>
        <p:nvPicPr>
          <p:cNvPr id="28" name="6. d retroflessa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4077072"/>
            <a:ext cx="243682" cy="243682"/>
          </a:xfrm>
          <a:prstGeom prst="rect">
            <a:avLst/>
          </a:prstGeom>
        </p:spPr>
      </p:pic>
      <p:pic>
        <p:nvPicPr>
          <p:cNvPr id="29" name="20. d fricativa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4509120"/>
            <a:ext cx="243682" cy="243682"/>
          </a:xfrm>
          <a:prstGeom prst="rect">
            <a:avLst/>
          </a:prstGeom>
        </p:spPr>
      </p:pic>
      <p:pic>
        <p:nvPicPr>
          <p:cNvPr id="5" name="MicheleGattaDinamometro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1136193"/>
            <a:ext cx="244800" cy="244800"/>
          </a:xfrm>
          <a:prstGeom prst="rect">
            <a:avLst/>
          </a:prstGeom>
        </p:spPr>
      </p:pic>
      <p:pic>
        <p:nvPicPr>
          <p:cNvPr id="7" name="II.11. il collo_C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1577849"/>
            <a:ext cx="244800" cy="244800"/>
          </a:xfrm>
          <a:prstGeom prst="rect">
            <a:avLst/>
          </a:prstGeom>
        </p:spPr>
      </p:pic>
      <p:pic>
        <p:nvPicPr>
          <p:cNvPr id="8" name="schifo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5504" y="2131738"/>
            <a:ext cx="244800" cy="244800"/>
          </a:xfrm>
          <a:prstGeom prst="rect">
            <a:avLst/>
          </a:prstGeom>
        </p:spPr>
      </p:pic>
      <p:pic>
        <p:nvPicPr>
          <p:cNvPr id="9" name="I.24. cognato_C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9456" y="2636912"/>
            <a:ext cx="244800" cy="244800"/>
          </a:xfrm>
          <a:prstGeom prst="rect">
            <a:avLst/>
          </a:prstGeom>
        </p:spPr>
      </p:pic>
      <p:pic>
        <p:nvPicPr>
          <p:cNvPr id="11" name="II.21. il braccio_C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7904" y="3068960"/>
            <a:ext cx="244800" cy="244800"/>
          </a:xfrm>
          <a:prstGeom prst="rect">
            <a:avLst/>
          </a:prstGeom>
        </p:spPr>
      </p:pic>
      <p:pic>
        <p:nvPicPr>
          <p:cNvPr id="13" name="II.13. la lingua_C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7904" y="3573016"/>
            <a:ext cx="244800" cy="244800"/>
          </a:xfrm>
          <a:prstGeom prst="rect">
            <a:avLst/>
          </a:prstGeom>
        </p:spPr>
      </p:pic>
      <p:pic>
        <p:nvPicPr>
          <p:cNvPr id="15" name="stalla ok.mp3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7904" y="4017072"/>
            <a:ext cx="244800" cy="244800"/>
          </a:xfrm>
          <a:prstGeom prst="rect">
            <a:avLst/>
          </a:prstGeom>
        </p:spPr>
      </p:pic>
      <p:pic>
        <p:nvPicPr>
          <p:cNvPr id="17" name="II.32. i gomiti_C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9969" y="4488445"/>
            <a:ext cx="244800" cy="244800"/>
          </a:xfrm>
          <a:prstGeom prst="rect">
            <a:avLst/>
          </a:prstGeom>
        </p:spPr>
      </p:pic>
      <p:pic>
        <p:nvPicPr>
          <p:cNvPr id="18" name="I.8. tuo fratello_C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9969" y="5012058"/>
            <a:ext cx="244800" cy="244800"/>
          </a:xfrm>
          <a:prstGeom prst="rect">
            <a:avLst/>
          </a:prstGeom>
        </p:spPr>
      </p:pic>
      <p:pic>
        <p:nvPicPr>
          <p:cNvPr id="19" name="spilla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2034" y="5430226"/>
            <a:ext cx="244800" cy="244800"/>
          </a:xfrm>
          <a:prstGeom prst="rect">
            <a:avLst/>
          </a:prstGeom>
        </p:spPr>
      </p:pic>
      <p:pic>
        <p:nvPicPr>
          <p:cNvPr id="20" name="II.5. l'occhio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7904" y="5999113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0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3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3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3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7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9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9864"/>
              </p:ext>
            </p:extLst>
          </p:nvPr>
        </p:nvGraphicFramePr>
        <p:xfrm>
          <a:off x="202463" y="90825"/>
          <a:ext cx="8712968" cy="61624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Trascrizione ADL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Trascrizione IPA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43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i, ë  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ivë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‘gengive’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dʒan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dʒiv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49" marR="91449" marT="45714" marB="4571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34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      </a:t>
                      </a:r>
                      <a:endParaRPr lang="it-IT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mm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360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‘gamba’</a:t>
                      </a: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:a]</a:t>
                      </a:r>
                    </a:p>
                  </a:txBody>
                  <a:tcPr marL="0" marR="28802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ësta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iéra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‘cristalliera’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əsta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l: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jera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</a:t>
                      </a: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butti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‘bottiglione’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ʎ</a:t>
                      </a: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:iˈʎ:o]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‘mano’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‘anno’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:u]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</a:t>
                      </a:r>
                      <a:endParaRPr kumimoji="0" lang="it-IT" alt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‘unghia’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ɲ</a:t>
                      </a:r>
                      <a:endParaRPr kumimoji="0" lang="it-IT" alt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[ˈoɲ:a]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6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</a:t>
                      </a:r>
                      <a:r>
                        <a:rPr kumimoji="0" lang="it-IT" altLang="it-IT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it-IT" altLang="it-IT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‘ripostiglio’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kumimoji="0" lang="it-IT" altLang="it-IT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stipu</a:t>
                      </a:r>
                      <a:r>
                        <a:rPr kumimoji="0" lang="it-IT" alt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0" marR="28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6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‘cuore’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kworu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0" marR="28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më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óra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‘mia sorella’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z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ə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swora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343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kumimoji="0" lang="it-IT" alt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šš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2400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‘cuscino’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ʃ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ˈʃ:i]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726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ë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‘quattro’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:ə]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5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1628800"/>
            <a:ext cx="243682" cy="243682"/>
          </a:xfrm>
          <a:prstGeom prst="rect">
            <a:avLst/>
          </a:prstGeom>
        </p:spPr>
      </p:pic>
      <p:pic>
        <p:nvPicPr>
          <p:cNvPr id="9" name="28.1 gl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2132856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2564904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3068960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3501008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3933056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4365104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4797152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5229200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5805264"/>
            <a:ext cx="243682" cy="243682"/>
          </a:xfrm>
          <a:prstGeom prst="rect">
            <a:avLst/>
          </a:prstGeom>
        </p:spPr>
      </p:pic>
      <p:pic>
        <p:nvPicPr>
          <p:cNvPr id="20" name="23.wav">
            <a:hlinkClick r:id="" action="ppaction://media"/>
            <a:extLst>
              <a:ext uri="{FF2B5EF4-FFF2-40B4-BE49-F238E27FC236}">
                <a16:creationId xmlns:a16="http://schemas.microsoft.com/office/drawing/2014/main" id="{618A607B-D03B-4A6D-BA11-C49C9A0F43C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1268760"/>
            <a:ext cx="243682" cy="243682"/>
          </a:xfrm>
          <a:prstGeom prst="rect">
            <a:avLst/>
          </a:prstGeom>
        </p:spPr>
      </p:pic>
      <p:pic>
        <p:nvPicPr>
          <p:cNvPr id="22" name="30 dg.wav">
            <a:hlinkClick r:id="" action="ppaction://media"/>
            <a:extLst>
              <a:ext uri="{FF2B5EF4-FFF2-40B4-BE49-F238E27FC236}">
                <a16:creationId xmlns:a16="http://schemas.microsoft.com/office/drawing/2014/main" id="{E114E106-0C99-430D-9163-7AA4E7E74A1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5656" y="764704"/>
            <a:ext cx="243682" cy="243682"/>
          </a:xfrm>
          <a:prstGeom prst="rect">
            <a:avLst/>
          </a:prstGeom>
        </p:spPr>
      </p:pic>
      <p:pic>
        <p:nvPicPr>
          <p:cNvPr id="3" name="II.16. le gengive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9629" y="783115"/>
            <a:ext cx="244800" cy="244800"/>
          </a:xfrm>
          <a:prstGeom prst="rect">
            <a:avLst/>
          </a:prstGeom>
        </p:spPr>
      </p:pic>
      <p:pic>
        <p:nvPicPr>
          <p:cNvPr id="5" name="II.35. la gamba_C (2)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7925" y="1253186"/>
            <a:ext cx="244800" cy="244800"/>
          </a:xfrm>
          <a:prstGeom prst="rect">
            <a:avLst/>
          </a:prstGeom>
        </p:spPr>
      </p:pic>
      <p:pic>
        <p:nvPicPr>
          <p:cNvPr id="6" name="cristalliera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1880" y="1639089"/>
            <a:ext cx="244800" cy="244800"/>
          </a:xfrm>
          <a:prstGeom prst="rect">
            <a:avLst/>
          </a:prstGeom>
        </p:spPr>
      </p:pic>
      <p:pic>
        <p:nvPicPr>
          <p:cNvPr id="8" name="II.25. la mano_C (1)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9629" y="2530547"/>
            <a:ext cx="244800" cy="244800"/>
          </a:xfrm>
          <a:prstGeom prst="rect">
            <a:avLst/>
          </a:prstGeom>
        </p:spPr>
      </p:pic>
      <p:pic>
        <p:nvPicPr>
          <p:cNvPr id="10" name="II.43. l'anno_C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7682" y="3068960"/>
            <a:ext cx="244800" cy="244800"/>
          </a:xfrm>
          <a:prstGeom prst="rect">
            <a:avLst/>
          </a:prstGeom>
        </p:spPr>
      </p:pic>
      <p:pic>
        <p:nvPicPr>
          <p:cNvPr id="11" name="II.29. l'unghia_L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9872" y="3503990"/>
            <a:ext cx="244800" cy="244800"/>
          </a:xfrm>
          <a:prstGeom prst="rect">
            <a:avLst/>
          </a:prstGeom>
        </p:spPr>
      </p:pic>
      <p:pic>
        <p:nvPicPr>
          <p:cNvPr id="12" name="mobile.mp3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4853" y="3988092"/>
            <a:ext cx="244800" cy="244800"/>
          </a:xfrm>
          <a:prstGeom prst="rect">
            <a:avLst/>
          </a:prstGeom>
        </p:spPr>
      </p:pic>
      <p:pic>
        <p:nvPicPr>
          <p:cNvPr id="14" name="II.17. il cuore_L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2422" y="4380408"/>
            <a:ext cx="244800" cy="244800"/>
          </a:xfrm>
          <a:prstGeom prst="rect">
            <a:avLst/>
          </a:prstGeom>
        </p:spPr>
      </p:pic>
      <p:pic>
        <p:nvPicPr>
          <p:cNvPr id="16" name="I.7. mia sorella_C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6431" y="4831291"/>
            <a:ext cx="244800" cy="244800"/>
          </a:xfrm>
          <a:prstGeom prst="rect">
            <a:avLst/>
          </a:prstGeom>
        </p:spPr>
      </p:pic>
      <p:pic>
        <p:nvPicPr>
          <p:cNvPr id="18" name="cuscino.wav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3811" y="5204009"/>
            <a:ext cx="244800" cy="244800"/>
          </a:xfrm>
          <a:prstGeom prst="rect">
            <a:avLst/>
          </a:prstGeom>
        </p:spPr>
      </p:pic>
      <p:pic>
        <p:nvPicPr>
          <p:cNvPr id="24" name="I.4. quattro_C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9872" y="5789496"/>
            <a:ext cx="244800" cy="244800"/>
          </a:xfrm>
          <a:prstGeom prst="rect">
            <a:avLst/>
          </a:prstGeom>
        </p:spPr>
      </p:pic>
      <p:pic>
        <p:nvPicPr>
          <p:cNvPr id="28" name="Tito - Sez. III - c. 62 - 'fiasco' - Petrone Elvira (online-audio-converter.com).wav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2385" y="2109366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7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5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2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4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94526"/>
              </p:ext>
            </p:extLst>
          </p:nvPr>
        </p:nvGraphicFramePr>
        <p:xfrm>
          <a:off x="188640" y="238336"/>
          <a:ext cx="8766720" cy="1826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98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‘nonno’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12"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    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̃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nz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‘pancia’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indent="2508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508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ʦ, ʣ</a:t>
                      </a:r>
                      <a:endParaRPr kumimoji="0" lang="it-IT" alt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[ˈ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t-IT" sz="2400" b="0" dirty="0" err="1">
                          <a:latin typeface="Times New Roman"/>
                          <a:ea typeface="Calibri"/>
                        </a:rPr>
                        <a:t>æ</a:t>
                      </a: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ndza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ç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çç</a:t>
                      </a:r>
                      <a:r>
                        <a:rPr lang="it-IT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aturu</a:t>
                      </a:r>
                      <a:endParaRPr lang="it-IT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dirty="0">
                          <a:latin typeface="Times New Roman" pitchFamily="18" charset="0"/>
                          <a:cs typeface="Times New Roman" pitchFamily="18" charset="0"/>
                        </a:rPr>
                        <a:t>‘soffietto’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çuç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:aˈ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turə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omepage">
            <a:hlinkClick r:id="rId1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18.1 v ok.wav">
            <a:hlinkClick r:id="" action="ppaction://media"/>
            <a:extLst>
              <a:ext uri="{FF2B5EF4-FFF2-40B4-BE49-F238E27FC236}">
                <a16:creationId xmlns:a16="http://schemas.microsoft.com/office/drawing/2014/main" id="{C9A2A377-E3DE-4C1D-B314-94DAD8BC6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764704"/>
            <a:ext cx="243682" cy="243682"/>
          </a:xfrm>
          <a:prstGeom prst="rect">
            <a:avLst/>
          </a:prstGeom>
        </p:spPr>
      </p:pic>
      <p:pic>
        <p:nvPicPr>
          <p:cNvPr id="8" name="34 ts.wav">
            <a:hlinkClick r:id="" action="ppaction://media"/>
            <a:extLst>
              <a:ext uri="{FF2B5EF4-FFF2-40B4-BE49-F238E27FC236}">
                <a16:creationId xmlns:a16="http://schemas.microsoft.com/office/drawing/2014/main" id="{6E9636C5-5F36-4B52-A400-4C09F1A1D9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268760"/>
            <a:ext cx="243682" cy="243682"/>
          </a:xfrm>
          <a:prstGeom prst="rect">
            <a:avLst/>
          </a:prstGeom>
        </p:spPr>
      </p:pic>
      <p:pic>
        <p:nvPicPr>
          <p:cNvPr id="11" name="ç 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700808"/>
            <a:ext cx="253264" cy="253264"/>
          </a:xfrm>
          <a:prstGeom prst="rect">
            <a:avLst/>
          </a:prstGeom>
        </p:spPr>
      </p:pic>
      <p:pic>
        <p:nvPicPr>
          <p:cNvPr id="3" name="I.14. nonno_C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9872" y="704145"/>
            <a:ext cx="244800" cy="244800"/>
          </a:xfrm>
          <a:prstGeom prst="rect">
            <a:avLst/>
          </a:prstGeom>
        </p:spPr>
      </p:pic>
      <p:pic>
        <p:nvPicPr>
          <p:cNvPr id="4" name="II.33. la pancia_C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1147" y="1253186"/>
            <a:ext cx="244800" cy="244800"/>
          </a:xfrm>
          <a:prstGeom prst="rect">
            <a:avLst/>
          </a:prstGeom>
        </p:spPr>
      </p:pic>
      <p:pic>
        <p:nvPicPr>
          <p:cNvPr id="6" name="soffietto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57463" y="1695646"/>
            <a:ext cx="2448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536</Words>
  <Application>Microsoft Office PowerPoint</Application>
  <PresentationFormat>Presentazione su schermo (4:3)</PresentationFormat>
  <Paragraphs>204</Paragraphs>
  <Slides>6</Slides>
  <Notes>0</Notes>
  <HiddenSlides>0</HiddenSlides>
  <MMClips>70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198</cp:revision>
  <dcterms:created xsi:type="dcterms:W3CDTF">2017-04-16T16:01:58Z</dcterms:created>
  <dcterms:modified xsi:type="dcterms:W3CDTF">2021-02-25T08:38:50Z</dcterms:modified>
</cp:coreProperties>
</file>